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67" r:id="rId5"/>
    <p:sldId id="271" r:id="rId6"/>
    <p:sldId id="641" r:id="rId7"/>
    <p:sldId id="642" r:id="rId8"/>
    <p:sldId id="644" r:id="rId9"/>
    <p:sldId id="649" r:id="rId10"/>
    <p:sldId id="650" r:id="rId11"/>
    <p:sldId id="651" r:id="rId12"/>
    <p:sldId id="645" r:id="rId13"/>
    <p:sldId id="281" r:id="rId14"/>
    <p:sldId id="655" r:id="rId15"/>
    <p:sldId id="652" r:id="rId16"/>
    <p:sldId id="653" r:id="rId17"/>
    <p:sldId id="654" r:id="rId18"/>
    <p:sldId id="285"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ata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0C5FB4-1E2A-4333-A9B6-8BC20D83EAE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FA235F1-F85C-4171-B529-FBEDE0C7D81A}">
      <dgm:prSet/>
      <dgm:spPr/>
      <dgm:t>
        <a:bodyPr/>
        <a:lstStyle/>
        <a:p>
          <a:r>
            <a:rPr lang="en-US">
              <a:latin typeface="Nunito" pitchFamily="2" charset="0"/>
            </a:rPr>
            <a:t>More frequent extreme weather</a:t>
          </a:r>
        </a:p>
      </dgm:t>
    </dgm:pt>
    <dgm:pt modelId="{54200839-280C-498E-BDA7-11AAC426767D}" type="parTrans" cxnId="{7FDB37DE-D568-4EBF-BB13-F938956AB492}">
      <dgm:prSet/>
      <dgm:spPr/>
      <dgm:t>
        <a:bodyPr/>
        <a:lstStyle/>
        <a:p>
          <a:endParaRPr lang="en-US"/>
        </a:p>
      </dgm:t>
    </dgm:pt>
    <dgm:pt modelId="{E428A834-FC71-4E98-A7E8-0F9988560A27}" type="sibTrans" cxnId="{7FDB37DE-D568-4EBF-BB13-F938956AB492}">
      <dgm:prSet/>
      <dgm:spPr/>
      <dgm:t>
        <a:bodyPr/>
        <a:lstStyle/>
        <a:p>
          <a:endParaRPr lang="en-US"/>
        </a:p>
      </dgm:t>
    </dgm:pt>
    <dgm:pt modelId="{7BB7FB90-3141-4FAD-B987-F1EEA1224663}">
      <dgm:prSet/>
      <dgm:spPr/>
      <dgm:t>
        <a:bodyPr/>
        <a:lstStyle/>
        <a:p>
          <a:r>
            <a:rPr lang="en-US">
              <a:latin typeface="Nunito" pitchFamily="2" charset="0"/>
            </a:rPr>
            <a:t>More man-made events</a:t>
          </a:r>
        </a:p>
      </dgm:t>
    </dgm:pt>
    <dgm:pt modelId="{5AC8DF32-72BB-4C2F-BEE4-9BA4553FD8F7}" type="parTrans" cxnId="{908EF6CD-A69E-4984-B92F-6485E8FB1386}">
      <dgm:prSet/>
      <dgm:spPr/>
      <dgm:t>
        <a:bodyPr/>
        <a:lstStyle/>
        <a:p>
          <a:endParaRPr lang="en-US"/>
        </a:p>
      </dgm:t>
    </dgm:pt>
    <dgm:pt modelId="{93CDEAF3-5B6F-4A00-88B0-5F7FFE8A768D}" type="sibTrans" cxnId="{908EF6CD-A69E-4984-B92F-6485E8FB1386}">
      <dgm:prSet/>
      <dgm:spPr/>
      <dgm:t>
        <a:bodyPr/>
        <a:lstStyle/>
        <a:p>
          <a:endParaRPr lang="en-US"/>
        </a:p>
      </dgm:t>
    </dgm:pt>
    <dgm:pt modelId="{62990B82-7507-4186-A0A4-2C2E3410FB14}">
      <dgm:prSet/>
      <dgm:spPr/>
      <dgm:t>
        <a:bodyPr/>
        <a:lstStyle/>
        <a:p>
          <a:r>
            <a:rPr lang="en-US">
              <a:latin typeface="Nunito" pitchFamily="2" charset="0"/>
            </a:rPr>
            <a:t>Civil unrest and political discord</a:t>
          </a:r>
        </a:p>
      </dgm:t>
    </dgm:pt>
    <dgm:pt modelId="{C8284C08-63A5-40C4-8999-938F32B57053}" type="parTrans" cxnId="{350AD277-B459-481E-BD7C-C4A58A7960E2}">
      <dgm:prSet/>
      <dgm:spPr/>
      <dgm:t>
        <a:bodyPr/>
        <a:lstStyle/>
        <a:p>
          <a:endParaRPr lang="en-US"/>
        </a:p>
      </dgm:t>
    </dgm:pt>
    <dgm:pt modelId="{4FD43F7A-A916-469F-96A9-9298A4C3354B}" type="sibTrans" cxnId="{350AD277-B459-481E-BD7C-C4A58A7960E2}">
      <dgm:prSet/>
      <dgm:spPr/>
      <dgm:t>
        <a:bodyPr/>
        <a:lstStyle/>
        <a:p>
          <a:endParaRPr lang="en-US"/>
        </a:p>
      </dgm:t>
    </dgm:pt>
    <dgm:pt modelId="{FA6AC447-4792-4DF9-A263-EBA1E282D9A9}">
      <dgm:prSet/>
      <dgm:spPr/>
      <dgm:t>
        <a:bodyPr/>
        <a:lstStyle/>
        <a:p>
          <a:r>
            <a:rPr lang="en-US">
              <a:latin typeface="Nunito" pitchFamily="2" charset="0"/>
            </a:rPr>
            <a:t>Technology considerations</a:t>
          </a:r>
        </a:p>
      </dgm:t>
    </dgm:pt>
    <dgm:pt modelId="{E86C6117-ED96-424E-94A5-9EA1332E5E85}" type="parTrans" cxnId="{7C1B5529-8F54-45AC-BC64-1DCC5FB5AF32}">
      <dgm:prSet/>
      <dgm:spPr/>
      <dgm:t>
        <a:bodyPr/>
        <a:lstStyle/>
        <a:p>
          <a:endParaRPr lang="en-US"/>
        </a:p>
      </dgm:t>
    </dgm:pt>
    <dgm:pt modelId="{9FBD5D0B-1D25-4ED9-88C8-4622B5A79078}" type="sibTrans" cxnId="{7C1B5529-8F54-45AC-BC64-1DCC5FB5AF32}">
      <dgm:prSet/>
      <dgm:spPr/>
      <dgm:t>
        <a:bodyPr/>
        <a:lstStyle/>
        <a:p>
          <a:endParaRPr lang="en-US"/>
        </a:p>
      </dgm:t>
    </dgm:pt>
    <dgm:pt modelId="{2A7268DB-D2E5-446F-AE14-8AD95F141663}" type="pres">
      <dgm:prSet presAssocID="{DD0C5FB4-1E2A-4333-A9B6-8BC20D83EAEF}" presName="linear" presStyleCnt="0">
        <dgm:presLayoutVars>
          <dgm:animLvl val="lvl"/>
          <dgm:resizeHandles val="exact"/>
        </dgm:presLayoutVars>
      </dgm:prSet>
      <dgm:spPr/>
    </dgm:pt>
    <dgm:pt modelId="{62ADCD6E-6352-4FEB-AD89-2000F8126543}" type="pres">
      <dgm:prSet presAssocID="{0FA235F1-F85C-4171-B529-FBEDE0C7D81A}" presName="parentText" presStyleLbl="node1" presStyleIdx="0" presStyleCnt="4">
        <dgm:presLayoutVars>
          <dgm:chMax val="0"/>
          <dgm:bulletEnabled val="1"/>
        </dgm:presLayoutVars>
      </dgm:prSet>
      <dgm:spPr/>
    </dgm:pt>
    <dgm:pt modelId="{EC1CCAD0-B2CD-411D-9816-E56A22F59740}" type="pres">
      <dgm:prSet presAssocID="{E428A834-FC71-4E98-A7E8-0F9988560A27}" presName="spacer" presStyleCnt="0"/>
      <dgm:spPr/>
    </dgm:pt>
    <dgm:pt modelId="{768660E3-47BE-4521-B612-F8F136854B06}" type="pres">
      <dgm:prSet presAssocID="{7BB7FB90-3141-4FAD-B987-F1EEA1224663}" presName="parentText" presStyleLbl="node1" presStyleIdx="1" presStyleCnt="4">
        <dgm:presLayoutVars>
          <dgm:chMax val="0"/>
          <dgm:bulletEnabled val="1"/>
        </dgm:presLayoutVars>
      </dgm:prSet>
      <dgm:spPr/>
    </dgm:pt>
    <dgm:pt modelId="{C8807518-8D02-41D1-86E7-9C0C577640E5}" type="pres">
      <dgm:prSet presAssocID="{93CDEAF3-5B6F-4A00-88B0-5F7FFE8A768D}" presName="spacer" presStyleCnt="0"/>
      <dgm:spPr/>
    </dgm:pt>
    <dgm:pt modelId="{FA73A61A-52A1-4A25-A95E-DC75B5C6157F}" type="pres">
      <dgm:prSet presAssocID="{62990B82-7507-4186-A0A4-2C2E3410FB14}" presName="parentText" presStyleLbl="node1" presStyleIdx="2" presStyleCnt="4">
        <dgm:presLayoutVars>
          <dgm:chMax val="0"/>
          <dgm:bulletEnabled val="1"/>
        </dgm:presLayoutVars>
      </dgm:prSet>
      <dgm:spPr/>
    </dgm:pt>
    <dgm:pt modelId="{271E944F-56C8-4E0B-B454-36974C43DD5D}" type="pres">
      <dgm:prSet presAssocID="{4FD43F7A-A916-469F-96A9-9298A4C3354B}" presName="spacer" presStyleCnt="0"/>
      <dgm:spPr/>
    </dgm:pt>
    <dgm:pt modelId="{A545BC98-1222-4982-B56C-B1E6B59D5712}" type="pres">
      <dgm:prSet presAssocID="{FA6AC447-4792-4DF9-A263-EBA1E282D9A9}" presName="parentText" presStyleLbl="node1" presStyleIdx="3" presStyleCnt="4">
        <dgm:presLayoutVars>
          <dgm:chMax val="0"/>
          <dgm:bulletEnabled val="1"/>
        </dgm:presLayoutVars>
      </dgm:prSet>
      <dgm:spPr/>
    </dgm:pt>
  </dgm:ptLst>
  <dgm:cxnLst>
    <dgm:cxn modelId="{7C1B5529-8F54-45AC-BC64-1DCC5FB5AF32}" srcId="{DD0C5FB4-1E2A-4333-A9B6-8BC20D83EAEF}" destId="{FA6AC447-4792-4DF9-A263-EBA1E282D9A9}" srcOrd="3" destOrd="0" parTransId="{E86C6117-ED96-424E-94A5-9EA1332E5E85}" sibTransId="{9FBD5D0B-1D25-4ED9-88C8-4622B5A79078}"/>
    <dgm:cxn modelId="{B2F18C62-2813-4BDE-A6B3-7250B0BF497B}" type="presOf" srcId="{FA6AC447-4792-4DF9-A263-EBA1E282D9A9}" destId="{A545BC98-1222-4982-B56C-B1E6B59D5712}" srcOrd="0" destOrd="0" presId="urn:microsoft.com/office/officeart/2005/8/layout/vList2"/>
    <dgm:cxn modelId="{0D22666C-15D1-47C2-BA6A-6165957A6427}" type="presOf" srcId="{62990B82-7507-4186-A0A4-2C2E3410FB14}" destId="{FA73A61A-52A1-4A25-A95E-DC75B5C6157F}" srcOrd="0" destOrd="0" presId="urn:microsoft.com/office/officeart/2005/8/layout/vList2"/>
    <dgm:cxn modelId="{350AD277-B459-481E-BD7C-C4A58A7960E2}" srcId="{DD0C5FB4-1E2A-4333-A9B6-8BC20D83EAEF}" destId="{62990B82-7507-4186-A0A4-2C2E3410FB14}" srcOrd="2" destOrd="0" parTransId="{C8284C08-63A5-40C4-8999-938F32B57053}" sibTransId="{4FD43F7A-A916-469F-96A9-9298A4C3354B}"/>
    <dgm:cxn modelId="{78DACD90-ADA1-4A6C-8C0D-5EB3CCFFA092}" type="presOf" srcId="{DD0C5FB4-1E2A-4333-A9B6-8BC20D83EAEF}" destId="{2A7268DB-D2E5-446F-AE14-8AD95F141663}" srcOrd="0" destOrd="0" presId="urn:microsoft.com/office/officeart/2005/8/layout/vList2"/>
    <dgm:cxn modelId="{E34AF3CC-5484-4D6C-88D8-97434B9E6C15}" type="presOf" srcId="{0FA235F1-F85C-4171-B529-FBEDE0C7D81A}" destId="{62ADCD6E-6352-4FEB-AD89-2000F8126543}" srcOrd="0" destOrd="0" presId="urn:microsoft.com/office/officeart/2005/8/layout/vList2"/>
    <dgm:cxn modelId="{908EF6CD-A69E-4984-B92F-6485E8FB1386}" srcId="{DD0C5FB4-1E2A-4333-A9B6-8BC20D83EAEF}" destId="{7BB7FB90-3141-4FAD-B987-F1EEA1224663}" srcOrd="1" destOrd="0" parTransId="{5AC8DF32-72BB-4C2F-BEE4-9BA4553FD8F7}" sibTransId="{93CDEAF3-5B6F-4A00-88B0-5F7FFE8A768D}"/>
    <dgm:cxn modelId="{7FDB37DE-D568-4EBF-BB13-F938956AB492}" srcId="{DD0C5FB4-1E2A-4333-A9B6-8BC20D83EAEF}" destId="{0FA235F1-F85C-4171-B529-FBEDE0C7D81A}" srcOrd="0" destOrd="0" parTransId="{54200839-280C-498E-BDA7-11AAC426767D}" sibTransId="{E428A834-FC71-4E98-A7E8-0F9988560A27}"/>
    <dgm:cxn modelId="{FC0347FD-9097-49DC-8EE7-0294E52D7D5E}" type="presOf" srcId="{7BB7FB90-3141-4FAD-B987-F1EEA1224663}" destId="{768660E3-47BE-4521-B612-F8F136854B06}" srcOrd="0" destOrd="0" presId="urn:microsoft.com/office/officeart/2005/8/layout/vList2"/>
    <dgm:cxn modelId="{F8424638-23CA-43CB-A06F-6C343095A95E}" type="presParOf" srcId="{2A7268DB-D2E5-446F-AE14-8AD95F141663}" destId="{62ADCD6E-6352-4FEB-AD89-2000F8126543}" srcOrd="0" destOrd="0" presId="urn:microsoft.com/office/officeart/2005/8/layout/vList2"/>
    <dgm:cxn modelId="{13A9772A-9EEA-4A9B-BD87-454350E00DA1}" type="presParOf" srcId="{2A7268DB-D2E5-446F-AE14-8AD95F141663}" destId="{EC1CCAD0-B2CD-411D-9816-E56A22F59740}" srcOrd="1" destOrd="0" presId="urn:microsoft.com/office/officeart/2005/8/layout/vList2"/>
    <dgm:cxn modelId="{55589570-11FF-486B-A47D-F6FB0A36AA56}" type="presParOf" srcId="{2A7268DB-D2E5-446F-AE14-8AD95F141663}" destId="{768660E3-47BE-4521-B612-F8F136854B06}" srcOrd="2" destOrd="0" presId="urn:microsoft.com/office/officeart/2005/8/layout/vList2"/>
    <dgm:cxn modelId="{70E21127-63F5-4854-8C09-C25A0F51B6D6}" type="presParOf" srcId="{2A7268DB-D2E5-446F-AE14-8AD95F141663}" destId="{C8807518-8D02-41D1-86E7-9C0C577640E5}" srcOrd="3" destOrd="0" presId="urn:microsoft.com/office/officeart/2005/8/layout/vList2"/>
    <dgm:cxn modelId="{A787E719-D794-447F-8411-B8F1EA25ACA3}" type="presParOf" srcId="{2A7268DB-D2E5-446F-AE14-8AD95F141663}" destId="{FA73A61A-52A1-4A25-A95E-DC75B5C6157F}" srcOrd="4" destOrd="0" presId="urn:microsoft.com/office/officeart/2005/8/layout/vList2"/>
    <dgm:cxn modelId="{C38208E3-6F64-4EEC-8B23-35C902AD699F}" type="presParOf" srcId="{2A7268DB-D2E5-446F-AE14-8AD95F141663}" destId="{271E944F-56C8-4E0B-B454-36974C43DD5D}" srcOrd="5" destOrd="0" presId="urn:microsoft.com/office/officeart/2005/8/layout/vList2"/>
    <dgm:cxn modelId="{BF7DA1BD-904B-4BB0-9095-BBB8F796A9FC}" type="presParOf" srcId="{2A7268DB-D2E5-446F-AE14-8AD95F141663}" destId="{A545BC98-1222-4982-B56C-B1E6B59D571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DF3A90-B282-4E37-B559-D5B303953885}" type="doc">
      <dgm:prSet loTypeId="urn:microsoft.com/office/officeart/2018/5/layout/IconLeaf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5223C16-A0FD-4232-80FF-72DEB5C49C80}">
      <dgm:prSet/>
      <dgm:spPr/>
      <dgm:t>
        <a:bodyPr/>
        <a:lstStyle/>
        <a:p>
          <a:pPr>
            <a:defRPr cap="all"/>
          </a:pPr>
          <a:r>
            <a:rPr lang="en-US" b="1">
              <a:latin typeface="Nunito" pitchFamily="2" charset="0"/>
            </a:rPr>
            <a:t>Doing more, </a:t>
          </a:r>
          <a:br>
            <a:rPr lang="en-US" b="1">
              <a:latin typeface="Nunito" pitchFamily="2" charset="0"/>
            </a:rPr>
          </a:br>
          <a:r>
            <a:rPr lang="en-US" b="1">
              <a:latin typeface="Nunito" pitchFamily="2" charset="0"/>
            </a:rPr>
            <a:t>but with less</a:t>
          </a:r>
        </a:p>
      </dgm:t>
    </dgm:pt>
    <dgm:pt modelId="{A890B87E-2E9C-4125-BD28-8379ECFCD417}" type="parTrans" cxnId="{AD36DD0F-B1E2-47B9-99EA-47AFB3327ACF}">
      <dgm:prSet/>
      <dgm:spPr/>
      <dgm:t>
        <a:bodyPr/>
        <a:lstStyle/>
        <a:p>
          <a:endParaRPr lang="en-US"/>
        </a:p>
      </dgm:t>
    </dgm:pt>
    <dgm:pt modelId="{D605B9EA-E93C-4CE9-B19A-1209F71B3009}" type="sibTrans" cxnId="{AD36DD0F-B1E2-47B9-99EA-47AFB3327ACF}">
      <dgm:prSet/>
      <dgm:spPr/>
      <dgm:t>
        <a:bodyPr/>
        <a:lstStyle/>
        <a:p>
          <a:endParaRPr lang="en-US"/>
        </a:p>
      </dgm:t>
    </dgm:pt>
    <dgm:pt modelId="{98D27872-3088-453B-9132-A28C1CD9A02D}">
      <dgm:prSet/>
      <dgm:spPr/>
      <dgm:t>
        <a:bodyPr/>
        <a:lstStyle/>
        <a:p>
          <a:pPr>
            <a:defRPr cap="all"/>
          </a:pPr>
          <a:r>
            <a:rPr lang="en-US" b="1">
              <a:latin typeface="Nunito" pitchFamily="2" charset="0"/>
            </a:rPr>
            <a:t>Coordination and communication</a:t>
          </a:r>
        </a:p>
      </dgm:t>
    </dgm:pt>
    <dgm:pt modelId="{25DAACBF-094C-44B9-B028-889FD4A24181}" type="parTrans" cxnId="{043607C9-C284-461A-A652-3FA0E562A975}">
      <dgm:prSet/>
      <dgm:spPr/>
      <dgm:t>
        <a:bodyPr/>
        <a:lstStyle/>
        <a:p>
          <a:endParaRPr lang="en-US"/>
        </a:p>
      </dgm:t>
    </dgm:pt>
    <dgm:pt modelId="{96DF1A90-937A-40B7-87C3-2A6FDD37CBB3}" type="sibTrans" cxnId="{043607C9-C284-461A-A652-3FA0E562A975}">
      <dgm:prSet/>
      <dgm:spPr/>
      <dgm:t>
        <a:bodyPr/>
        <a:lstStyle/>
        <a:p>
          <a:endParaRPr lang="en-US"/>
        </a:p>
      </dgm:t>
    </dgm:pt>
    <dgm:pt modelId="{64FD316D-255B-4A7E-8A73-229FE03C2BFA}" type="pres">
      <dgm:prSet presAssocID="{E8DF3A90-B282-4E37-B559-D5B303953885}" presName="root" presStyleCnt="0">
        <dgm:presLayoutVars>
          <dgm:dir/>
          <dgm:resizeHandles val="exact"/>
        </dgm:presLayoutVars>
      </dgm:prSet>
      <dgm:spPr/>
    </dgm:pt>
    <dgm:pt modelId="{4AA6AAB0-0EFA-4CB2-8A48-19895A0A24FD}" type="pres">
      <dgm:prSet presAssocID="{B5223C16-A0FD-4232-80FF-72DEB5C49C80}" presName="compNode" presStyleCnt="0"/>
      <dgm:spPr/>
    </dgm:pt>
    <dgm:pt modelId="{8062DDC3-43C8-4C64-91CB-F84C9DF81EF1}" type="pres">
      <dgm:prSet presAssocID="{B5223C16-A0FD-4232-80FF-72DEB5C49C80}" presName="iconBgRect" presStyleLbl="bgShp" presStyleIdx="0" presStyleCnt="2"/>
      <dgm:spPr>
        <a:prstGeom prst="round2DiagRect">
          <a:avLst>
            <a:gd name="adj1" fmla="val 29727"/>
            <a:gd name="adj2" fmla="val 0"/>
          </a:avLst>
        </a:prstGeom>
      </dgm:spPr>
    </dgm:pt>
    <dgm:pt modelId="{345E4F42-4197-47DE-95EC-2269891C91E5}" type="pres">
      <dgm:prSet presAssocID="{B5223C16-A0FD-4232-80FF-72DEB5C49C80}"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09D4A48C-483B-4505-8C0C-E839B96260E1}" type="pres">
      <dgm:prSet presAssocID="{B5223C16-A0FD-4232-80FF-72DEB5C49C80}" presName="spaceRect" presStyleCnt="0"/>
      <dgm:spPr/>
    </dgm:pt>
    <dgm:pt modelId="{AA67566A-A903-4838-9D95-FCD2022876D4}" type="pres">
      <dgm:prSet presAssocID="{B5223C16-A0FD-4232-80FF-72DEB5C49C80}" presName="textRect" presStyleLbl="revTx" presStyleIdx="0" presStyleCnt="2">
        <dgm:presLayoutVars>
          <dgm:chMax val="1"/>
          <dgm:chPref val="1"/>
        </dgm:presLayoutVars>
      </dgm:prSet>
      <dgm:spPr/>
    </dgm:pt>
    <dgm:pt modelId="{48BD3883-5839-48F8-B00C-886F74A20079}" type="pres">
      <dgm:prSet presAssocID="{D605B9EA-E93C-4CE9-B19A-1209F71B3009}" presName="sibTrans" presStyleCnt="0"/>
      <dgm:spPr/>
    </dgm:pt>
    <dgm:pt modelId="{36A31C88-75F3-48A2-B561-FF7EC71F8FD2}" type="pres">
      <dgm:prSet presAssocID="{98D27872-3088-453B-9132-A28C1CD9A02D}" presName="compNode" presStyleCnt="0"/>
      <dgm:spPr/>
    </dgm:pt>
    <dgm:pt modelId="{E980B84C-B715-47A9-B59F-0216FCE629A5}" type="pres">
      <dgm:prSet presAssocID="{98D27872-3088-453B-9132-A28C1CD9A02D}" presName="iconBgRect" presStyleLbl="bgShp" presStyleIdx="1" presStyleCnt="2"/>
      <dgm:spPr>
        <a:prstGeom prst="round2DiagRect">
          <a:avLst>
            <a:gd name="adj1" fmla="val 29727"/>
            <a:gd name="adj2" fmla="val 0"/>
          </a:avLst>
        </a:prstGeom>
      </dgm:spPr>
    </dgm:pt>
    <dgm:pt modelId="{E9F696F1-70A4-4B63-820D-84108F6C9CF7}" type="pres">
      <dgm:prSet presAssocID="{98D27872-3088-453B-9132-A28C1CD9A02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10C0E2BF-AAD5-43DC-8B07-063FC8E41519}" type="pres">
      <dgm:prSet presAssocID="{98D27872-3088-453B-9132-A28C1CD9A02D}" presName="spaceRect" presStyleCnt="0"/>
      <dgm:spPr/>
    </dgm:pt>
    <dgm:pt modelId="{80B888E2-419F-4114-8796-842137E910E0}" type="pres">
      <dgm:prSet presAssocID="{98D27872-3088-453B-9132-A28C1CD9A02D}" presName="textRect" presStyleLbl="revTx" presStyleIdx="1" presStyleCnt="2">
        <dgm:presLayoutVars>
          <dgm:chMax val="1"/>
          <dgm:chPref val="1"/>
        </dgm:presLayoutVars>
      </dgm:prSet>
      <dgm:spPr/>
    </dgm:pt>
  </dgm:ptLst>
  <dgm:cxnLst>
    <dgm:cxn modelId="{19BF7B04-442D-4047-B679-62602301A3B7}" type="presOf" srcId="{B5223C16-A0FD-4232-80FF-72DEB5C49C80}" destId="{AA67566A-A903-4838-9D95-FCD2022876D4}" srcOrd="0" destOrd="0" presId="urn:microsoft.com/office/officeart/2018/5/layout/IconLeafLabelList"/>
    <dgm:cxn modelId="{AD36DD0F-B1E2-47B9-99EA-47AFB3327ACF}" srcId="{E8DF3A90-B282-4E37-B559-D5B303953885}" destId="{B5223C16-A0FD-4232-80FF-72DEB5C49C80}" srcOrd="0" destOrd="0" parTransId="{A890B87E-2E9C-4125-BD28-8379ECFCD417}" sibTransId="{D605B9EA-E93C-4CE9-B19A-1209F71B3009}"/>
    <dgm:cxn modelId="{D3EF8793-0ACE-48FE-8448-3F4613912705}" type="presOf" srcId="{E8DF3A90-B282-4E37-B559-D5B303953885}" destId="{64FD316D-255B-4A7E-8A73-229FE03C2BFA}" srcOrd="0" destOrd="0" presId="urn:microsoft.com/office/officeart/2018/5/layout/IconLeafLabelList"/>
    <dgm:cxn modelId="{BCE3F0B0-7029-4AB9-96F1-BF2BFBDF6078}" type="presOf" srcId="{98D27872-3088-453B-9132-A28C1CD9A02D}" destId="{80B888E2-419F-4114-8796-842137E910E0}" srcOrd="0" destOrd="0" presId="urn:microsoft.com/office/officeart/2018/5/layout/IconLeafLabelList"/>
    <dgm:cxn modelId="{043607C9-C284-461A-A652-3FA0E562A975}" srcId="{E8DF3A90-B282-4E37-B559-D5B303953885}" destId="{98D27872-3088-453B-9132-A28C1CD9A02D}" srcOrd="1" destOrd="0" parTransId="{25DAACBF-094C-44B9-B028-889FD4A24181}" sibTransId="{96DF1A90-937A-40B7-87C3-2A6FDD37CBB3}"/>
    <dgm:cxn modelId="{76FBD0AC-EE16-471E-B43A-C28B7EEC9A00}" type="presParOf" srcId="{64FD316D-255B-4A7E-8A73-229FE03C2BFA}" destId="{4AA6AAB0-0EFA-4CB2-8A48-19895A0A24FD}" srcOrd="0" destOrd="0" presId="urn:microsoft.com/office/officeart/2018/5/layout/IconLeafLabelList"/>
    <dgm:cxn modelId="{4BB4FCDA-8D8B-42F9-A90A-9ED1CF6EAE5C}" type="presParOf" srcId="{4AA6AAB0-0EFA-4CB2-8A48-19895A0A24FD}" destId="{8062DDC3-43C8-4C64-91CB-F84C9DF81EF1}" srcOrd="0" destOrd="0" presId="urn:microsoft.com/office/officeart/2018/5/layout/IconLeafLabelList"/>
    <dgm:cxn modelId="{3A8C9666-01CB-4247-A03E-1354176C895B}" type="presParOf" srcId="{4AA6AAB0-0EFA-4CB2-8A48-19895A0A24FD}" destId="{345E4F42-4197-47DE-95EC-2269891C91E5}" srcOrd="1" destOrd="0" presId="urn:microsoft.com/office/officeart/2018/5/layout/IconLeafLabelList"/>
    <dgm:cxn modelId="{48BA7C35-9424-4FBE-817A-1A42BFB3D137}" type="presParOf" srcId="{4AA6AAB0-0EFA-4CB2-8A48-19895A0A24FD}" destId="{09D4A48C-483B-4505-8C0C-E839B96260E1}" srcOrd="2" destOrd="0" presId="urn:microsoft.com/office/officeart/2018/5/layout/IconLeafLabelList"/>
    <dgm:cxn modelId="{586188E0-1D51-443E-9291-FBF1077FFEB0}" type="presParOf" srcId="{4AA6AAB0-0EFA-4CB2-8A48-19895A0A24FD}" destId="{AA67566A-A903-4838-9D95-FCD2022876D4}" srcOrd="3" destOrd="0" presId="urn:microsoft.com/office/officeart/2018/5/layout/IconLeafLabelList"/>
    <dgm:cxn modelId="{3050D365-F48C-4579-B41C-4DC145F27324}" type="presParOf" srcId="{64FD316D-255B-4A7E-8A73-229FE03C2BFA}" destId="{48BD3883-5839-48F8-B00C-886F74A20079}" srcOrd="1" destOrd="0" presId="urn:microsoft.com/office/officeart/2018/5/layout/IconLeafLabelList"/>
    <dgm:cxn modelId="{6F8CAB9F-FD5D-46C5-AEFB-B52FE6540AB1}" type="presParOf" srcId="{64FD316D-255B-4A7E-8A73-229FE03C2BFA}" destId="{36A31C88-75F3-48A2-B561-FF7EC71F8FD2}" srcOrd="2" destOrd="0" presId="urn:microsoft.com/office/officeart/2018/5/layout/IconLeafLabelList"/>
    <dgm:cxn modelId="{B34862FB-64AF-4BB4-8EDF-B2985610F8EE}" type="presParOf" srcId="{36A31C88-75F3-48A2-B561-FF7EC71F8FD2}" destId="{E980B84C-B715-47A9-B59F-0216FCE629A5}" srcOrd="0" destOrd="0" presId="urn:microsoft.com/office/officeart/2018/5/layout/IconLeafLabelList"/>
    <dgm:cxn modelId="{D7201E44-06A4-456E-8D66-528F0B8A0543}" type="presParOf" srcId="{36A31C88-75F3-48A2-B561-FF7EC71F8FD2}" destId="{E9F696F1-70A4-4B63-820D-84108F6C9CF7}" srcOrd="1" destOrd="0" presId="urn:microsoft.com/office/officeart/2018/5/layout/IconLeafLabelList"/>
    <dgm:cxn modelId="{E86F9DF9-DAB3-4C57-995B-A8688D17DA76}" type="presParOf" srcId="{36A31C88-75F3-48A2-B561-FF7EC71F8FD2}" destId="{10C0E2BF-AAD5-43DC-8B07-063FC8E41519}" srcOrd="2" destOrd="0" presId="urn:microsoft.com/office/officeart/2018/5/layout/IconLeafLabelList"/>
    <dgm:cxn modelId="{E1AC9582-7D31-43EC-9D0F-C871FB833B56}" type="presParOf" srcId="{36A31C88-75F3-48A2-B561-FF7EC71F8FD2}" destId="{80B888E2-419F-4114-8796-842137E910E0}"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D1356D-245B-4FAD-901E-E47D3C32E86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346E6B1-AAC4-4873-8DDE-25BEC8F030A5}">
      <dgm:prSet phldrT="[Text]"/>
      <dgm:spPr/>
      <dgm:t>
        <a:bodyPr/>
        <a:lstStyle/>
        <a:p>
          <a:r>
            <a:rPr lang="en-US"/>
            <a:t>Proactive partner coordination (</a:t>
          </a:r>
          <a:r>
            <a:rPr lang="en-US">
              <a:latin typeface="Nunito" pitchFamily="2" charset="0"/>
            </a:rPr>
            <a:t>seminars</a:t>
          </a:r>
          <a:r>
            <a:rPr lang="en-US"/>
            <a:t>, training, meetings)</a:t>
          </a:r>
        </a:p>
      </dgm:t>
    </dgm:pt>
    <dgm:pt modelId="{266242B1-96BB-4C55-B080-0DBD0EEFA690}" type="parTrans" cxnId="{3005C5A4-5A36-43F6-B9B9-CBF536AE65BD}">
      <dgm:prSet/>
      <dgm:spPr/>
      <dgm:t>
        <a:bodyPr/>
        <a:lstStyle/>
        <a:p>
          <a:endParaRPr lang="en-US"/>
        </a:p>
      </dgm:t>
    </dgm:pt>
    <dgm:pt modelId="{4E88B905-1F1D-4ADE-8835-3CB3A4B9F71D}" type="sibTrans" cxnId="{3005C5A4-5A36-43F6-B9B9-CBF536AE65BD}">
      <dgm:prSet/>
      <dgm:spPr/>
      <dgm:t>
        <a:bodyPr/>
        <a:lstStyle/>
        <a:p>
          <a:endParaRPr lang="en-US"/>
        </a:p>
      </dgm:t>
    </dgm:pt>
    <dgm:pt modelId="{A91A57C6-70E6-4484-A768-97B2E533EB14}">
      <dgm:prSet phldrT="[Text]"/>
      <dgm:spPr/>
      <dgm:t>
        <a:bodyPr/>
        <a:lstStyle/>
        <a:p>
          <a:r>
            <a:rPr lang="en-US">
              <a:latin typeface="Nunito" pitchFamily="2" charset="0"/>
            </a:rPr>
            <a:t>Community engagement and resilience-building</a:t>
          </a:r>
        </a:p>
      </dgm:t>
    </dgm:pt>
    <dgm:pt modelId="{4352A758-454F-4CE3-B525-1419C541385B}" type="parTrans" cxnId="{8036CE1E-CA45-469F-ACAE-831D21534FA6}">
      <dgm:prSet/>
      <dgm:spPr/>
      <dgm:t>
        <a:bodyPr/>
        <a:lstStyle/>
        <a:p>
          <a:endParaRPr lang="en-US"/>
        </a:p>
      </dgm:t>
    </dgm:pt>
    <dgm:pt modelId="{48359F08-881E-4805-9221-5A6D15ADC36F}" type="sibTrans" cxnId="{8036CE1E-CA45-469F-ACAE-831D21534FA6}">
      <dgm:prSet/>
      <dgm:spPr/>
      <dgm:t>
        <a:bodyPr/>
        <a:lstStyle/>
        <a:p>
          <a:endParaRPr lang="en-US"/>
        </a:p>
      </dgm:t>
    </dgm:pt>
    <dgm:pt modelId="{4FE4139B-A376-4138-840A-FE89FE836159}">
      <dgm:prSet phldrT="[Text]"/>
      <dgm:spPr/>
      <dgm:t>
        <a:bodyPr/>
        <a:lstStyle/>
        <a:p>
          <a:r>
            <a:rPr lang="en-US">
              <a:latin typeface="Nunito" pitchFamily="2" charset="0"/>
            </a:rPr>
            <a:t>Leverage Technology</a:t>
          </a:r>
        </a:p>
      </dgm:t>
    </dgm:pt>
    <dgm:pt modelId="{F907949E-EE70-465E-AE21-E0CC4E945B85}" type="parTrans" cxnId="{AE03733E-98F7-42DC-9E2F-CC470D3E5864}">
      <dgm:prSet/>
      <dgm:spPr/>
      <dgm:t>
        <a:bodyPr/>
        <a:lstStyle/>
        <a:p>
          <a:endParaRPr lang="en-US"/>
        </a:p>
      </dgm:t>
    </dgm:pt>
    <dgm:pt modelId="{C77DA830-B221-4C54-AE1A-476BC0513F25}" type="sibTrans" cxnId="{AE03733E-98F7-42DC-9E2F-CC470D3E5864}">
      <dgm:prSet/>
      <dgm:spPr/>
      <dgm:t>
        <a:bodyPr/>
        <a:lstStyle/>
        <a:p>
          <a:endParaRPr lang="en-US"/>
        </a:p>
      </dgm:t>
    </dgm:pt>
    <dgm:pt modelId="{7D254316-535C-4607-85E3-BDBF85E36095}">
      <dgm:prSet phldrT="[Text]"/>
      <dgm:spPr/>
      <dgm:t>
        <a:bodyPr/>
        <a:lstStyle/>
        <a:p>
          <a:r>
            <a:rPr lang="en-US">
              <a:latin typeface="Nunito" pitchFamily="2" charset="0"/>
            </a:rPr>
            <a:t>Effective emergency planning</a:t>
          </a:r>
        </a:p>
      </dgm:t>
    </dgm:pt>
    <dgm:pt modelId="{CD8EBD1E-AD5B-41B3-B142-102C5FD5213C}" type="parTrans" cxnId="{4108A8E8-A273-499C-92D8-B8A3B2CC376C}">
      <dgm:prSet/>
      <dgm:spPr/>
      <dgm:t>
        <a:bodyPr/>
        <a:lstStyle/>
        <a:p>
          <a:endParaRPr lang="en-US"/>
        </a:p>
      </dgm:t>
    </dgm:pt>
    <dgm:pt modelId="{96E917ED-1D5A-4788-B78E-85E386741876}" type="sibTrans" cxnId="{4108A8E8-A273-499C-92D8-B8A3B2CC376C}">
      <dgm:prSet/>
      <dgm:spPr/>
      <dgm:t>
        <a:bodyPr/>
        <a:lstStyle/>
        <a:p>
          <a:endParaRPr lang="en-US"/>
        </a:p>
      </dgm:t>
    </dgm:pt>
    <dgm:pt modelId="{621AB29D-E79B-493E-9916-0567C72467C8}">
      <dgm:prSet phldrT="[Text]"/>
      <dgm:spPr/>
      <dgm:t>
        <a:bodyPr/>
        <a:lstStyle/>
        <a:p>
          <a:r>
            <a:rPr lang="en-US">
              <a:latin typeface="Nunito" pitchFamily="2" charset="0"/>
            </a:rPr>
            <a:t>Look to other industries</a:t>
          </a:r>
        </a:p>
      </dgm:t>
    </dgm:pt>
    <dgm:pt modelId="{929C4D4D-D5A9-45EA-8FAB-535E3C40BADC}" type="parTrans" cxnId="{A6828F3A-F2B3-48FB-A41C-377D3837892A}">
      <dgm:prSet/>
      <dgm:spPr/>
      <dgm:t>
        <a:bodyPr/>
        <a:lstStyle/>
        <a:p>
          <a:endParaRPr lang="en-US"/>
        </a:p>
      </dgm:t>
    </dgm:pt>
    <dgm:pt modelId="{A5E2305D-1202-46D6-B9E0-DF1D41034341}" type="sibTrans" cxnId="{A6828F3A-F2B3-48FB-A41C-377D3837892A}">
      <dgm:prSet/>
      <dgm:spPr/>
      <dgm:t>
        <a:bodyPr/>
        <a:lstStyle/>
        <a:p>
          <a:endParaRPr lang="en-US"/>
        </a:p>
      </dgm:t>
    </dgm:pt>
    <dgm:pt modelId="{2EA37DCA-31E7-4414-B993-6BA7DD880EC0}" type="pres">
      <dgm:prSet presAssocID="{58D1356D-245B-4FAD-901E-E47D3C32E864}" presName="diagram" presStyleCnt="0">
        <dgm:presLayoutVars>
          <dgm:dir/>
          <dgm:resizeHandles val="exact"/>
        </dgm:presLayoutVars>
      </dgm:prSet>
      <dgm:spPr/>
    </dgm:pt>
    <dgm:pt modelId="{44D68919-FD40-4E38-822A-E51895C1F3DA}" type="pres">
      <dgm:prSet presAssocID="{E346E6B1-AAC4-4873-8DDE-25BEC8F030A5}" presName="node" presStyleLbl="node1" presStyleIdx="0" presStyleCnt="5">
        <dgm:presLayoutVars>
          <dgm:bulletEnabled val="1"/>
        </dgm:presLayoutVars>
      </dgm:prSet>
      <dgm:spPr/>
    </dgm:pt>
    <dgm:pt modelId="{46707DDE-129B-4CBB-8492-74989ABBA77C}" type="pres">
      <dgm:prSet presAssocID="{4E88B905-1F1D-4ADE-8835-3CB3A4B9F71D}" presName="sibTrans" presStyleCnt="0"/>
      <dgm:spPr/>
    </dgm:pt>
    <dgm:pt modelId="{F46DB8EF-0319-4004-888D-5A10592A305B}" type="pres">
      <dgm:prSet presAssocID="{A91A57C6-70E6-4484-A768-97B2E533EB14}" presName="node" presStyleLbl="node1" presStyleIdx="1" presStyleCnt="5">
        <dgm:presLayoutVars>
          <dgm:bulletEnabled val="1"/>
        </dgm:presLayoutVars>
      </dgm:prSet>
      <dgm:spPr/>
    </dgm:pt>
    <dgm:pt modelId="{93CF8B57-9601-4092-9465-77DEB903FA94}" type="pres">
      <dgm:prSet presAssocID="{48359F08-881E-4805-9221-5A6D15ADC36F}" presName="sibTrans" presStyleCnt="0"/>
      <dgm:spPr/>
    </dgm:pt>
    <dgm:pt modelId="{C739E989-E007-4CD2-BC2C-852FEE25F245}" type="pres">
      <dgm:prSet presAssocID="{4FE4139B-A376-4138-840A-FE89FE836159}" presName="node" presStyleLbl="node1" presStyleIdx="2" presStyleCnt="5">
        <dgm:presLayoutVars>
          <dgm:bulletEnabled val="1"/>
        </dgm:presLayoutVars>
      </dgm:prSet>
      <dgm:spPr/>
    </dgm:pt>
    <dgm:pt modelId="{DFAB127A-2160-4AD9-A646-5C4EED96DE69}" type="pres">
      <dgm:prSet presAssocID="{C77DA830-B221-4C54-AE1A-476BC0513F25}" presName="sibTrans" presStyleCnt="0"/>
      <dgm:spPr/>
    </dgm:pt>
    <dgm:pt modelId="{338A80F5-11B3-4244-8C6F-43686990F8FF}" type="pres">
      <dgm:prSet presAssocID="{7D254316-535C-4607-85E3-BDBF85E36095}" presName="node" presStyleLbl="node1" presStyleIdx="3" presStyleCnt="5">
        <dgm:presLayoutVars>
          <dgm:bulletEnabled val="1"/>
        </dgm:presLayoutVars>
      </dgm:prSet>
      <dgm:spPr/>
    </dgm:pt>
    <dgm:pt modelId="{47DD6C80-0982-47E6-A476-828DB628E4BE}" type="pres">
      <dgm:prSet presAssocID="{96E917ED-1D5A-4788-B78E-85E386741876}" presName="sibTrans" presStyleCnt="0"/>
      <dgm:spPr/>
    </dgm:pt>
    <dgm:pt modelId="{4A00F7B6-7113-4B5D-A828-521D6A13EC50}" type="pres">
      <dgm:prSet presAssocID="{621AB29D-E79B-493E-9916-0567C72467C8}" presName="node" presStyleLbl="node1" presStyleIdx="4" presStyleCnt="5">
        <dgm:presLayoutVars>
          <dgm:bulletEnabled val="1"/>
        </dgm:presLayoutVars>
      </dgm:prSet>
      <dgm:spPr/>
    </dgm:pt>
  </dgm:ptLst>
  <dgm:cxnLst>
    <dgm:cxn modelId="{8036CE1E-CA45-469F-ACAE-831D21534FA6}" srcId="{58D1356D-245B-4FAD-901E-E47D3C32E864}" destId="{A91A57C6-70E6-4484-A768-97B2E533EB14}" srcOrd="1" destOrd="0" parTransId="{4352A758-454F-4CE3-B525-1419C541385B}" sibTransId="{48359F08-881E-4805-9221-5A6D15ADC36F}"/>
    <dgm:cxn modelId="{DA92DD20-04C8-4811-81A6-EB9D366B65E1}" type="presOf" srcId="{621AB29D-E79B-493E-9916-0567C72467C8}" destId="{4A00F7B6-7113-4B5D-A828-521D6A13EC50}" srcOrd="0" destOrd="0" presId="urn:microsoft.com/office/officeart/2005/8/layout/default"/>
    <dgm:cxn modelId="{A6828F3A-F2B3-48FB-A41C-377D3837892A}" srcId="{58D1356D-245B-4FAD-901E-E47D3C32E864}" destId="{621AB29D-E79B-493E-9916-0567C72467C8}" srcOrd="4" destOrd="0" parTransId="{929C4D4D-D5A9-45EA-8FAB-535E3C40BADC}" sibTransId="{A5E2305D-1202-46D6-B9E0-DF1D41034341}"/>
    <dgm:cxn modelId="{AE03733E-98F7-42DC-9E2F-CC470D3E5864}" srcId="{58D1356D-245B-4FAD-901E-E47D3C32E864}" destId="{4FE4139B-A376-4138-840A-FE89FE836159}" srcOrd="2" destOrd="0" parTransId="{F907949E-EE70-465E-AE21-E0CC4E945B85}" sibTransId="{C77DA830-B221-4C54-AE1A-476BC0513F25}"/>
    <dgm:cxn modelId="{158E4E5C-BD03-48B8-B98F-D156C43045DD}" type="presOf" srcId="{E346E6B1-AAC4-4873-8DDE-25BEC8F030A5}" destId="{44D68919-FD40-4E38-822A-E51895C1F3DA}" srcOrd="0" destOrd="0" presId="urn:microsoft.com/office/officeart/2005/8/layout/default"/>
    <dgm:cxn modelId="{3005C5A4-5A36-43F6-B9B9-CBF536AE65BD}" srcId="{58D1356D-245B-4FAD-901E-E47D3C32E864}" destId="{E346E6B1-AAC4-4873-8DDE-25BEC8F030A5}" srcOrd="0" destOrd="0" parTransId="{266242B1-96BB-4C55-B080-0DBD0EEFA690}" sibTransId="{4E88B905-1F1D-4ADE-8835-3CB3A4B9F71D}"/>
    <dgm:cxn modelId="{47C2A6BF-2925-4F49-97B2-C0ECCA2E71EA}" type="presOf" srcId="{58D1356D-245B-4FAD-901E-E47D3C32E864}" destId="{2EA37DCA-31E7-4414-B993-6BA7DD880EC0}" srcOrd="0" destOrd="0" presId="urn:microsoft.com/office/officeart/2005/8/layout/default"/>
    <dgm:cxn modelId="{876D4FC2-873F-4B47-BD4D-16BAD202103B}" type="presOf" srcId="{A91A57C6-70E6-4484-A768-97B2E533EB14}" destId="{F46DB8EF-0319-4004-888D-5A10592A305B}" srcOrd="0" destOrd="0" presId="urn:microsoft.com/office/officeart/2005/8/layout/default"/>
    <dgm:cxn modelId="{197927CB-A067-4876-ACC6-C09ADEFC8B5A}" type="presOf" srcId="{7D254316-535C-4607-85E3-BDBF85E36095}" destId="{338A80F5-11B3-4244-8C6F-43686990F8FF}" srcOrd="0" destOrd="0" presId="urn:microsoft.com/office/officeart/2005/8/layout/default"/>
    <dgm:cxn modelId="{139115DC-4285-49FF-B1F7-7C3D55C99C52}" type="presOf" srcId="{4FE4139B-A376-4138-840A-FE89FE836159}" destId="{C739E989-E007-4CD2-BC2C-852FEE25F245}" srcOrd="0" destOrd="0" presId="urn:microsoft.com/office/officeart/2005/8/layout/default"/>
    <dgm:cxn modelId="{4108A8E8-A273-499C-92D8-B8A3B2CC376C}" srcId="{58D1356D-245B-4FAD-901E-E47D3C32E864}" destId="{7D254316-535C-4607-85E3-BDBF85E36095}" srcOrd="3" destOrd="0" parTransId="{CD8EBD1E-AD5B-41B3-B142-102C5FD5213C}" sibTransId="{96E917ED-1D5A-4788-B78E-85E386741876}"/>
    <dgm:cxn modelId="{279A37B7-F622-46D9-8C99-303C102B3ADC}" type="presParOf" srcId="{2EA37DCA-31E7-4414-B993-6BA7DD880EC0}" destId="{44D68919-FD40-4E38-822A-E51895C1F3DA}" srcOrd="0" destOrd="0" presId="urn:microsoft.com/office/officeart/2005/8/layout/default"/>
    <dgm:cxn modelId="{05988879-F62A-4E22-A715-7F45AFCC1E0B}" type="presParOf" srcId="{2EA37DCA-31E7-4414-B993-6BA7DD880EC0}" destId="{46707DDE-129B-4CBB-8492-74989ABBA77C}" srcOrd="1" destOrd="0" presId="urn:microsoft.com/office/officeart/2005/8/layout/default"/>
    <dgm:cxn modelId="{196F166E-8E58-49F3-94E4-5AE9FDAACDFA}" type="presParOf" srcId="{2EA37DCA-31E7-4414-B993-6BA7DD880EC0}" destId="{F46DB8EF-0319-4004-888D-5A10592A305B}" srcOrd="2" destOrd="0" presId="urn:microsoft.com/office/officeart/2005/8/layout/default"/>
    <dgm:cxn modelId="{4E7BBF90-6E4C-4E74-93A5-8DFD4B902B27}" type="presParOf" srcId="{2EA37DCA-31E7-4414-B993-6BA7DD880EC0}" destId="{93CF8B57-9601-4092-9465-77DEB903FA94}" srcOrd="3" destOrd="0" presId="urn:microsoft.com/office/officeart/2005/8/layout/default"/>
    <dgm:cxn modelId="{F4AD9B31-65EB-4F28-A78E-F55144482072}" type="presParOf" srcId="{2EA37DCA-31E7-4414-B993-6BA7DD880EC0}" destId="{C739E989-E007-4CD2-BC2C-852FEE25F245}" srcOrd="4" destOrd="0" presId="urn:microsoft.com/office/officeart/2005/8/layout/default"/>
    <dgm:cxn modelId="{9387869E-5383-4DA7-8674-93F6A78CAE91}" type="presParOf" srcId="{2EA37DCA-31E7-4414-B993-6BA7DD880EC0}" destId="{DFAB127A-2160-4AD9-A646-5C4EED96DE69}" srcOrd="5" destOrd="0" presId="urn:microsoft.com/office/officeart/2005/8/layout/default"/>
    <dgm:cxn modelId="{8BDFFD98-56B4-4BA4-8DCB-7EA694B48AA1}" type="presParOf" srcId="{2EA37DCA-31E7-4414-B993-6BA7DD880EC0}" destId="{338A80F5-11B3-4244-8C6F-43686990F8FF}" srcOrd="6" destOrd="0" presId="urn:microsoft.com/office/officeart/2005/8/layout/default"/>
    <dgm:cxn modelId="{C91B4B9E-3D78-4933-B1DE-B7C82C99F286}" type="presParOf" srcId="{2EA37DCA-31E7-4414-B993-6BA7DD880EC0}" destId="{47DD6C80-0982-47E6-A476-828DB628E4BE}" srcOrd="7" destOrd="0" presId="urn:microsoft.com/office/officeart/2005/8/layout/default"/>
    <dgm:cxn modelId="{5A5736A9-F6EE-40BB-A85E-3BF6D86A74C7}" type="presParOf" srcId="{2EA37DCA-31E7-4414-B993-6BA7DD880EC0}" destId="{4A00F7B6-7113-4B5D-A828-521D6A13EC5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64D06E-A79C-44F1-A2C3-DCBAC5BC92BA}" type="doc">
      <dgm:prSet loTypeId="urn:microsoft.com/office/officeart/2005/8/layout/vList3" loCatId="list" qsTypeId="urn:microsoft.com/office/officeart/2005/8/quickstyle/simple1" qsCatId="simple" csTypeId="urn:microsoft.com/office/officeart/2005/8/colors/colorful1" csCatId="colorful" phldr="1"/>
      <dgm:spPr/>
    </dgm:pt>
    <dgm:pt modelId="{230BF000-2D17-411A-B4EC-D6D0E00E1AC1}">
      <dgm:prSet phldrT="[Text]" custT="1"/>
      <dgm:spPr/>
      <dgm:t>
        <a:bodyPr/>
        <a:lstStyle/>
        <a:p>
          <a:r>
            <a:rPr lang="en-US" sz="2500" b="1">
              <a:latin typeface="Nunito" pitchFamily="2" charset="0"/>
            </a:rPr>
            <a:t>Subscribe to Arlington Alert (ArlingtonAlert.com)</a:t>
          </a:r>
        </a:p>
      </dgm:t>
    </dgm:pt>
    <dgm:pt modelId="{BBCC52CA-CA48-4D48-BB2F-D118AC797191}" type="parTrans" cxnId="{3126122E-37E7-4CC0-9AE6-0B92EED7A85B}">
      <dgm:prSet/>
      <dgm:spPr/>
      <dgm:t>
        <a:bodyPr/>
        <a:lstStyle/>
        <a:p>
          <a:endParaRPr lang="en-US"/>
        </a:p>
      </dgm:t>
    </dgm:pt>
    <dgm:pt modelId="{EB55252C-D39B-4DD2-A2F1-7C97F7B61BD7}" type="sibTrans" cxnId="{3126122E-37E7-4CC0-9AE6-0B92EED7A85B}">
      <dgm:prSet/>
      <dgm:spPr/>
      <dgm:t>
        <a:bodyPr/>
        <a:lstStyle/>
        <a:p>
          <a:endParaRPr lang="en-US"/>
        </a:p>
      </dgm:t>
    </dgm:pt>
    <dgm:pt modelId="{6DC8AA4C-C1E7-4CA0-A6E9-D7283FDC547A}">
      <dgm:prSet phldrT="[Text]" custT="1"/>
      <dgm:spPr/>
      <dgm:t>
        <a:bodyPr/>
        <a:lstStyle/>
        <a:p>
          <a:r>
            <a:rPr lang="en-US" sz="2500" b="1">
              <a:latin typeface="Nunito" pitchFamily="2" charset="0"/>
            </a:rPr>
            <a:t>Make an emergency plan with your loved ones</a:t>
          </a:r>
        </a:p>
      </dgm:t>
    </dgm:pt>
    <dgm:pt modelId="{40C2B7C1-0CBA-4DCD-9CA8-75E256EFB208}" type="parTrans" cxnId="{618388D3-B8B0-4DA9-9443-C7CCF133FBD1}">
      <dgm:prSet/>
      <dgm:spPr/>
      <dgm:t>
        <a:bodyPr/>
        <a:lstStyle/>
        <a:p>
          <a:endParaRPr lang="en-US"/>
        </a:p>
      </dgm:t>
    </dgm:pt>
    <dgm:pt modelId="{1EC4BC76-9356-41BF-A24C-2B6FF164CB5D}" type="sibTrans" cxnId="{618388D3-B8B0-4DA9-9443-C7CCF133FBD1}">
      <dgm:prSet/>
      <dgm:spPr/>
      <dgm:t>
        <a:bodyPr/>
        <a:lstStyle/>
        <a:p>
          <a:endParaRPr lang="en-US"/>
        </a:p>
      </dgm:t>
    </dgm:pt>
    <dgm:pt modelId="{E4A6F45F-DD9A-4FB0-9CA2-8EB48C2489F2}">
      <dgm:prSet phldrT="[Text]" custT="1"/>
      <dgm:spPr/>
      <dgm:t>
        <a:bodyPr/>
        <a:lstStyle/>
        <a:p>
          <a:r>
            <a:rPr lang="en-US" sz="2500" b="1">
              <a:latin typeface="Nunito" pitchFamily="2" charset="0"/>
            </a:rPr>
            <a:t>Keep emergency supplies in your car and in your home</a:t>
          </a:r>
        </a:p>
      </dgm:t>
    </dgm:pt>
    <dgm:pt modelId="{8369E6A2-D234-4436-8186-526B5ABDFD65}" type="parTrans" cxnId="{17C47BC8-F6BD-47BB-AD7D-F899DF8A8866}">
      <dgm:prSet/>
      <dgm:spPr/>
      <dgm:t>
        <a:bodyPr/>
        <a:lstStyle/>
        <a:p>
          <a:endParaRPr lang="en-US"/>
        </a:p>
      </dgm:t>
    </dgm:pt>
    <dgm:pt modelId="{558A0108-4D79-4402-8E71-BF026BB2C8BE}" type="sibTrans" cxnId="{17C47BC8-F6BD-47BB-AD7D-F899DF8A8866}">
      <dgm:prSet/>
      <dgm:spPr/>
      <dgm:t>
        <a:bodyPr/>
        <a:lstStyle/>
        <a:p>
          <a:endParaRPr lang="en-US"/>
        </a:p>
      </dgm:t>
    </dgm:pt>
    <dgm:pt modelId="{B25E6225-D6C7-46F3-A95C-97AC61A2DD2A}">
      <dgm:prSet phldrT="[Text]" custT="1"/>
      <dgm:spPr/>
      <dgm:t>
        <a:bodyPr/>
        <a:lstStyle/>
        <a:p>
          <a:r>
            <a:rPr lang="en-US" sz="2500" b="1">
              <a:latin typeface="Nunito" pitchFamily="2" charset="0"/>
            </a:rPr>
            <a:t>Volunteer with CERT and CARRT</a:t>
          </a:r>
        </a:p>
      </dgm:t>
    </dgm:pt>
    <dgm:pt modelId="{2F4F7DEB-FBBB-4F06-B98F-744D60531C1A}" type="parTrans" cxnId="{082D11F7-E83D-4EFB-8C3B-FDF602F56196}">
      <dgm:prSet/>
      <dgm:spPr/>
      <dgm:t>
        <a:bodyPr/>
        <a:lstStyle/>
        <a:p>
          <a:endParaRPr lang="en-US"/>
        </a:p>
      </dgm:t>
    </dgm:pt>
    <dgm:pt modelId="{5CE95D06-FC5F-4CE4-B01B-220686695F86}" type="sibTrans" cxnId="{082D11F7-E83D-4EFB-8C3B-FDF602F56196}">
      <dgm:prSet/>
      <dgm:spPr/>
      <dgm:t>
        <a:bodyPr/>
        <a:lstStyle/>
        <a:p>
          <a:endParaRPr lang="en-US"/>
        </a:p>
      </dgm:t>
    </dgm:pt>
    <dgm:pt modelId="{26EAB05D-80D7-48E1-BD64-29BE57517103}">
      <dgm:prSet phldrT="[Text]" custT="1"/>
      <dgm:spPr/>
      <dgm:t>
        <a:bodyPr/>
        <a:lstStyle/>
        <a:p>
          <a:r>
            <a:rPr lang="en-US" sz="2500" b="1">
              <a:latin typeface="Nunito" pitchFamily="2" charset="0"/>
            </a:rPr>
            <a:t>Help your neighbors and contacts</a:t>
          </a:r>
        </a:p>
      </dgm:t>
    </dgm:pt>
    <dgm:pt modelId="{1A348D7E-737B-48BB-BC88-2EFBE9C2F189}" type="parTrans" cxnId="{D0E6AB74-EA59-4612-B261-3F1375F9D108}">
      <dgm:prSet/>
      <dgm:spPr/>
      <dgm:t>
        <a:bodyPr/>
        <a:lstStyle/>
        <a:p>
          <a:endParaRPr lang="en-US"/>
        </a:p>
      </dgm:t>
    </dgm:pt>
    <dgm:pt modelId="{18D5127F-816D-4F70-B588-F276623C7733}" type="sibTrans" cxnId="{D0E6AB74-EA59-4612-B261-3F1375F9D108}">
      <dgm:prSet/>
      <dgm:spPr/>
      <dgm:t>
        <a:bodyPr/>
        <a:lstStyle/>
        <a:p>
          <a:endParaRPr lang="en-US"/>
        </a:p>
      </dgm:t>
    </dgm:pt>
    <dgm:pt modelId="{DB3B5769-1E6B-47E8-99D5-C4966646038A}" type="pres">
      <dgm:prSet presAssocID="{8464D06E-A79C-44F1-A2C3-DCBAC5BC92BA}" presName="linearFlow" presStyleCnt="0">
        <dgm:presLayoutVars>
          <dgm:dir/>
          <dgm:resizeHandles val="exact"/>
        </dgm:presLayoutVars>
      </dgm:prSet>
      <dgm:spPr/>
    </dgm:pt>
    <dgm:pt modelId="{DFCFBD77-A7CF-4750-9743-76ED4BBCA4A6}" type="pres">
      <dgm:prSet presAssocID="{230BF000-2D17-411A-B4EC-D6D0E00E1AC1}" presName="composite" presStyleCnt="0"/>
      <dgm:spPr/>
    </dgm:pt>
    <dgm:pt modelId="{4C606965-6545-4FC8-8520-556F802BC0BC}" type="pres">
      <dgm:prSet presAssocID="{230BF000-2D17-411A-B4EC-D6D0E00E1AC1}"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hone Vibration with solid fill"/>
        </a:ext>
      </dgm:extLst>
    </dgm:pt>
    <dgm:pt modelId="{5A643171-B596-46BB-8077-1CFAEDBAAC47}" type="pres">
      <dgm:prSet presAssocID="{230BF000-2D17-411A-B4EC-D6D0E00E1AC1}" presName="txShp" presStyleLbl="node1" presStyleIdx="0" presStyleCnt="5">
        <dgm:presLayoutVars>
          <dgm:bulletEnabled val="1"/>
        </dgm:presLayoutVars>
      </dgm:prSet>
      <dgm:spPr/>
    </dgm:pt>
    <dgm:pt modelId="{F7B462FF-C824-4A89-AAB1-6C9A0B8E97E6}" type="pres">
      <dgm:prSet presAssocID="{EB55252C-D39B-4DD2-A2F1-7C97F7B61BD7}" presName="spacing" presStyleCnt="0"/>
      <dgm:spPr/>
    </dgm:pt>
    <dgm:pt modelId="{C88E7AC1-390B-4EB0-86D6-8590D004750A}" type="pres">
      <dgm:prSet presAssocID="{6DC8AA4C-C1E7-4CA0-A6E9-D7283FDC547A}" presName="composite" presStyleCnt="0"/>
      <dgm:spPr/>
    </dgm:pt>
    <dgm:pt modelId="{9412BE75-10C0-4C04-95DB-9678E49DCA61}" type="pres">
      <dgm:prSet presAssocID="{6DC8AA4C-C1E7-4CA0-A6E9-D7283FDC547A}" presName="imgShp"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list with solid fill"/>
        </a:ext>
      </dgm:extLst>
    </dgm:pt>
    <dgm:pt modelId="{C7D7F823-12AD-48C8-890D-144604284DFC}" type="pres">
      <dgm:prSet presAssocID="{6DC8AA4C-C1E7-4CA0-A6E9-D7283FDC547A}" presName="txShp" presStyleLbl="node1" presStyleIdx="1" presStyleCnt="5">
        <dgm:presLayoutVars>
          <dgm:bulletEnabled val="1"/>
        </dgm:presLayoutVars>
      </dgm:prSet>
      <dgm:spPr/>
    </dgm:pt>
    <dgm:pt modelId="{2B1FED77-D071-4BB1-A88E-1BF8FCC3B3C4}" type="pres">
      <dgm:prSet presAssocID="{1EC4BC76-9356-41BF-A24C-2B6FF164CB5D}" presName="spacing" presStyleCnt="0"/>
      <dgm:spPr/>
    </dgm:pt>
    <dgm:pt modelId="{23B69431-18BB-49E3-8587-71304AB27AF0}" type="pres">
      <dgm:prSet presAssocID="{E4A6F45F-DD9A-4FB0-9CA2-8EB48C2489F2}" presName="composite" presStyleCnt="0"/>
      <dgm:spPr/>
    </dgm:pt>
    <dgm:pt modelId="{839C04D6-9F80-4123-B667-D656BEA6F465}" type="pres">
      <dgm:prSet presAssocID="{E4A6F45F-DD9A-4FB0-9CA2-8EB48C2489F2}" presName="imgShp"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ckpack with solid fill"/>
        </a:ext>
      </dgm:extLst>
    </dgm:pt>
    <dgm:pt modelId="{16D63DEC-037F-4F3B-B5E0-372D4297CF31}" type="pres">
      <dgm:prSet presAssocID="{E4A6F45F-DD9A-4FB0-9CA2-8EB48C2489F2}" presName="txShp" presStyleLbl="node1" presStyleIdx="2" presStyleCnt="5">
        <dgm:presLayoutVars>
          <dgm:bulletEnabled val="1"/>
        </dgm:presLayoutVars>
      </dgm:prSet>
      <dgm:spPr/>
    </dgm:pt>
    <dgm:pt modelId="{E28D857D-20F6-4A67-BCBD-89DFDE9A1B5D}" type="pres">
      <dgm:prSet presAssocID="{558A0108-4D79-4402-8E71-BF026BB2C8BE}" presName="spacing" presStyleCnt="0"/>
      <dgm:spPr/>
    </dgm:pt>
    <dgm:pt modelId="{71850259-D5D4-41DA-8267-9C6FE3409A93}" type="pres">
      <dgm:prSet presAssocID="{B25E6225-D6C7-46F3-A95C-97AC61A2DD2A}" presName="composite" presStyleCnt="0"/>
      <dgm:spPr/>
    </dgm:pt>
    <dgm:pt modelId="{ACFA0FC5-1F0B-4CB5-89DA-B145B06260B5}" type="pres">
      <dgm:prSet presAssocID="{B25E6225-D6C7-46F3-A95C-97AC61A2DD2A}" presName="imgShp"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eers with solid fill"/>
        </a:ext>
      </dgm:extLst>
    </dgm:pt>
    <dgm:pt modelId="{051FADB6-AF3A-49D3-9F91-415690C5202A}" type="pres">
      <dgm:prSet presAssocID="{B25E6225-D6C7-46F3-A95C-97AC61A2DD2A}" presName="txShp" presStyleLbl="node1" presStyleIdx="3" presStyleCnt="5">
        <dgm:presLayoutVars>
          <dgm:bulletEnabled val="1"/>
        </dgm:presLayoutVars>
      </dgm:prSet>
      <dgm:spPr/>
    </dgm:pt>
    <dgm:pt modelId="{1108F4D1-344B-4F75-AF76-415ABD55FD88}" type="pres">
      <dgm:prSet presAssocID="{5CE95D06-FC5F-4CE4-B01B-220686695F86}" presName="spacing" presStyleCnt="0"/>
      <dgm:spPr/>
    </dgm:pt>
    <dgm:pt modelId="{85C2C413-5615-4A1A-9744-0A43259AE9AD}" type="pres">
      <dgm:prSet presAssocID="{26EAB05D-80D7-48E1-BD64-29BE57517103}" presName="composite" presStyleCnt="0"/>
      <dgm:spPr/>
    </dgm:pt>
    <dgm:pt modelId="{6787B7A7-7D0D-46B7-8648-4A3D6179CFB7}" type="pres">
      <dgm:prSet presAssocID="{26EAB05D-80D7-48E1-BD64-29BE57517103}" presName="imgShp"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Questions with solid fill"/>
        </a:ext>
      </dgm:extLst>
    </dgm:pt>
    <dgm:pt modelId="{9F233C20-7988-47DF-B4D8-E044B0D529FC}" type="pres">
      <dgm:prSet presAssocID="{26EAB05D-80D7-48E1-BD64-29BE57517103}" presName="txShp" presStyleLbl="node1" presStyleIdx="4" presStyleCnt="5">
        <dgm:presLayoutVars>
          <dgm:bulletEnabled val="1"/>
        </dgm:presLayoutVars>
      </dgm:prSet>
      <dgm:spPr/>
    </dgm:pt>
  </dgm:ptLst>
  <dgm:cxnLst>
    <dgm:cxn modelId="{4182B709-939E-455B-8633-5F21730C23AC}" type="presOf" srcId="{8464D06E-A79C-44F1-A2C3-DCBAC5BC92BA}" destId="{DB3B5769-1E6B-47E8-99D5-C4966646038A}" srcOrd="0" destOrd="0" presId="urn:microsoft.com/office/officeart/2005/8/layout/vList3"/>
    <dgm:cxn modelId="{3126122E-37E7-4CC0-9AE6-0B92EED7A85B}" srcId="{8464D06E-A79C-44F1-A2C3-DCBAC5BC92BA}" destId="{230BF000-2D17-411A-B4EC-D6D0E00E1AC1}" srcOrd="0" destOrd="0" parTransId="{BBCC52CA-CA48-4D48-BB2F-D118AC797191}" sibTransId="{EB55252C-D39B-4DD2-A2F1-7C97F7B61BD7}"/>
    <dgm:cxn modelId="{CBAC9442-BD9D-48FA-A135-AC5F0A736E83}" type="presOf" srcId="{6DC8AA4C-C1E7-4CA0-A6E9-D7283FDC547A}" destId="{C7D7F823-12AD-48C8-890D-144604284DFC}" srcOrd="0" destOrd="0" presId="urn:microsoft.com/office/officeart/2005/8/layout/vList3"/>
    <dgm:cxn modelId="{49374245-EFF5-43D7-9C91-3CAFF0F962D3}" type="presOf" srcId="{E4A6F45F-DD9A-4FB0-9CA2-8EB48C2489F2}" destId="{16D63DEC-037F-4F3B-B5E0-372D4297CF31}" srcOrd="0" destOrd="0" presId="urn:microsoft.com/office/officeart/2005/8/layout/vList3"/>
    <dgm:cxn modelId="{AB485B69-ADB3-48A2-9141-58343A52DEFB}" type="presOf" srcId="{26EAB05D-80D7-48E1-BD64-29BE57517103}" destId="{9F233C20-7988-47DF-B4D8-E044B0D529FC}" srcOrd="0" destOrd="0" presId="urn:microsoft.com/office/officeart/2005/8/layout/vList3"/>
    <dgm:cxn modelId="{D0E6AB74-EA59-4612-B261-3F1375F9D108}" srcId="{8464D06E-A79C-44F1-A2C3-DCBAC5BC92BA}" destId="{26EAB05D-80D7-48E1-BD64-29BE57517103}" srcOrd="4" destOrd="0" parTransId="{1A348D7E-737B-48BB-BC88-2EFBE9C2F189}" sibTransId="{18D5127F-816D-4F70-B588-F276623C7733}"/>
    <dgm:cxn modelId="{17C47BC8-F6BD-47BB-AD7D-F899DF8A8866}" srcId="{8464D06E-A79C-44F1-A2C3-DCBAC5BC92BA}" destId="{E4A6F45F-DD9A-4FB0-9CA2-8EB48C2489F2}" srcOrd="2" destOrd="0" parTransId="{8369E6A2-D234-4436-8186-526B5ABDFD65}" sibTransId="{558A0108-4D79-4402-8E71-BF026BB2C8BE}"/>
    <dgm:cxn modelId="{618388D3-B8B0-4DA9-9443-C7CCF133FBD1}" srcId="{8464D06E-A79C-44F1-A2C3-DCBAC5BC92BA}" destId="{6DC8AA4C-C1E7-4CA0-A6E9-D7283FDC547A}" srcOrd="1" destOrd="0" parTransId="{40C2B7C1-0CBA-4DCD-9CA8-75E256EFB208}" sibTransId="{1EC4BC76-9356-41BF-A24C-2B6FF164CB5D}"/>
    <dgm:cxn modelId="{72FB9AE0-C272-4A70-A4F3-8D9FE0CAE60D}" type="presOf" srcId="{B25E6225-D6C7-46F3-A95C-97AC61A2DD2A}" destId="{051FADB6-AF3A-49D3-9F91-415690C5202A}" srcOrd="0" destOrd="0" presId="urn:microsoft.com/office/officeart/2005/8/layout/vList3"/>
    <dgm:cxn modelId="{D6492DED-E5A0-4FA2-9DFB-3A84AF437754}" type="presOf" srcId="{230BF000-2D17-411A-B4EC-D6D0E00E1AC1}" destId="{5A643171-B596-46BB-8077-1CFAEDBAAC47}" srcOrd="0" destOrd="0" presId="urn:microsoft.com/office/officeart/2005/8/layout/vList3"/>
    <dgm:cxn modelId="{082D11F7-E83D-4EFB-8C3B-FDF602F56196}" srcId="{8464D06E-A79C-44F1-A2C3-DCBAC5BC92BA}" destId="{B25E6225-D6C7-46F3-A95C-97AC61A2DD2A}" srcOrd="3" destOrd="0" parTransId="{2F4F7DEB-FBBB-4F06-B98F-744D60531C1A}" sibTransId="{5CE95D06-FC5F-4CE4-B01B-220686695F86}"/>
    <dgm:cxn modelId="{363361F9-7C9B-499E-81B0-B468E9F151C5}" type="presParOf" srcId="{DB3B5769-1E6B-47E8-99D5-C4966646038A}" destId="{DFCFBD77-A7CF-4750-9743-76ED4BBCA4A6}" srcOrd="0" destOrd="0" presId="urn:microsoft.com/office/officeart/2005/8/layout/vList3"/>
    <dgm:cxn modelId="{455BEF71-4F26-44AD-8DE1-536F61050267}" type="presParOf" srcId="{DFCFBD77-A7CF-4750-9743-76ED4BBCA4A6}" destId="{4C606965-6545-4FC8-8520-556F802BC0BC}" srcOrd="0" destOrd="0" presId="urn:microsoft.com/office/officeart/2005/8/layout/vList3"/>
    <dgm:cxn modelId="{766E03C9-2107-4875-82F2-56955F48097F}" type="presParOf" srcId="{DFCFBD77-A7CF-4750-9743-76ED4BBCA4A6}" destId="{5A643171-B596-46BB-8077-1CFAEDBAAC47}" srcOrd="1" destOrd="0" presId="urn:microsoft.com/office/officeart/2005/8/layout/vList3"/>
    <dgm:cxn modelId="{A01603BE-1089-4FD4-B7E2-ED60495B1F37}" type="presParOf" srcId="{DB3B5769-1E6B-47E8-99D5-C4966646038A}" destId="{F7B462FF-C824-4A89-AAB1-6C9A0B8E97E6}" srcOrd="1" destOrd="0" presId="urn:microsoft.com/office/officeart/2005/8/layout/vList3"/>
    <dgm:cxn modelId="{83D46685-EC50-46C9-9303-03FB5FD5346D}" type="presParOf" srcId="{DB3B5769-1E6B-47E8-99D5-C4966646038A}" destId="{C88E7AC1-390B-4EB0-86D6-8590D004750A}" srcOrd="2" destOrd="0" presId="urn:microsoft.com/office/officeart/2005/8/layout/vList3"/>
    <dgm:cxn modelId="{83A47FEC-B00C-446B-ABEA-0AB5C4303EF6}" type="presParOf" srcId="{C88E7AC1-390B-4EB0-86D6-8590D004750A}" destId="{9412BE75-10C0-4C04-95DB-9678E49DCA61}" srcOrd="0" destOrd="0" presId="urn:microsoft.com/office/officeart/2005/8/layout/vList3"/>
    <dgm:cxn modelId="{C34FBEE8-1DE1-490E-A411-A075324264A7}" type="presParOf" srcId="{C88E7AC1-390B-4EB0-86D6-8590D004750A}" destId="{C7D7F823-12AD-48C8-890D-144604284DFC}" srcOrd="1" destOrd="0" presId="urn:microsoft.com/office/officeart/2005/8/layout/vList3"/>
    <dgm:cxn modelId="{33C777D6-6BBB-42DF-8BF3-622FA59AA98A}" type="presParOf" srcId="{DB3B5769-1E6B-47E8-99D5-C4966646038A}" destId="{2B1FED77-D071-4BB1-A88E-1BF8FCC3B3C4}" srcOrd="3" destOrd="0" presId="urn:microsoft.com/office/officeart/2005/8/layout/vList3"/>
    <dgm:cxn modelId="{8A473925-D09C-4F97-AB87-9B82B5FA1ACF}" type="presParOf" srcId="{DB3B5769-1E6B-47E8-99D5-C4966646038A}" destId="{23B69431-18BB-49E3-8587-71304AB27AF0}" srcOrd="4" destOrd="0" presId="urn:microsoft.com/office/officeart/2005/8/layout/vList3"/>
    <dgm:cxn modelId="{D22B3429-3865-480E-BBDA-30EDBDE6BBC9}" type="presParOf" srcId="{23B69431-18BB-49E3-8587-71304AB27AF0}" destId="{839C04D6-9F80-4123-B667-D656BEA6F465}" srcOrd="0" destOrd="0" presId="urn:microsoft.com/office/officeart/2005/8/layout/vList3"/>
    <dgm:cxn modelId="{F6B60D5F-6106-40A9-87D0-55F460069A74}" type="presParOf" srcId="{23B69431-18BB-49E3-8587-71304AB27AF0}" destId="{16D63DEC-037F-4F3B-B5E0-372D4297CF31}" srcOrd="1" destOrd="0" presId="urn:microsoft.com/office/officeart/2005/8/layout/vList3"/>
    <dgm:cxn modelId="{5802215A-1BCF-4F41-B680-E66222081C4E}" type="presParOf" srcId="{DB3B5769-1E6B-47E8-99D5-C4966646038A}" destId="{E28D857D-20F6-4A67-BCBD-89DFDE9A1B5D}" srcOrd="5" destOrd="0" presId="urn:microsoft.com/office/officeart/2005/8/layout/vList3"/>
    <dgm:cxn modelId="{C379822E-E969-4624-91DE-9C85C2FA906D}" type="presParOf" srcId="{DB3B5769-1E6B-47E8-99D5-C4966646038A}" destId="{71850259-D5D4-41DA-8267-9C6FE3409A93}" srcOrd="6" destOrd="0" presId="urn:microsoft.com/office/officeart/2005/8/layout/vList3"/>
    <dgm:cxn modelId="{4FFD4215-5F91-4DFB-B443-60B6ECC44062}" type="presParOf" srcId="{71850259-D5D4-41DA-8267-9C6FE3409A93}" destId="{ACFA0FC5-1F0B-4CB5-89DA-B145B06260B5}" srcOrd="0" destOrd="0" presId="urn:microsoft.com/office/officeart/2005/8/layout/vList3"/>
    <dgm:cxn modelId="{C68394D9-006C-47D1-A73F-4F5AF0FA2F5E}" type="presParOf" srcId="{71850259-D5D4-41DA-8267-9C6FE3409A93}" destId="{051FADB6-AF3A-49D3-9F91-415690C5202A}" srcOrd="1" destOrd="0" presId="urn:microsoft.com/office/officeart/2005/8/layout/vList3"/>
    <dgm:cxn modelId="{28640357-0B86-489D-BCD9-32D66040E49C}" type="presParOf" srcId="{DB3B5769-1E6B-47E8-99D5-C4966646038A}" destId="{1108F4D1-344B-4F75-AF76-415ABD55FD88}" srcOrd="7" destOrd="0" presId="urn:microsoft.com/office/officeart/2005/8/layout/vList3"/>
    <dgm:cxn modelId="{9FD5B519-C7C0-4E69-AF9C-B9B0B37B69B9}" type="presParOf" srcId="{DB3B5769-1E6B-47E8-99D5-C4966646038A}" destId="{85C2C413-5615-4A1A-9744-0A43259AE9AD}" srcOrd="8" destOrd="0" presId="urn:microsoft.com/office/officeart/2005/8/layout/vList3"/>
    <dgm:cxn modelId="{30BFA3DF-1D3F-4E34-BB32-9ABD9FBE899F}" type="presParOf" srcId="{85C2C413-5615-4A1A-9744-0A43259AE9AD}" destId="{6787B7A7-7D0D-46B7-8648-4A3D6179CFB7}" srcOrd="0" destOrd="0" presId="urn:microsoft.com/office/officeart/2005/8/layout/vList3"/>
    <dgm:cxn modelId="{DEF91B9C-B4AE-471C-B25D-41BAB958D929}" type="presParOf" srcId="{85C2C413-5615-4A1A-9744-0A43259AE9AD}" destId="{9F233C20-7988-47DF-B4D8-E044B0D529F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DCD6E-6352-4FEB-AD89-2000F8126543}">
      <dsp:nvSpPr>
        <dsp:cNvPr id="0" name=""/>
        <dsp:cNvSpPr/>
      </dsp:nvSpPr>
      <dsp:spPr>
        <a:xfrm>
          <a:off x="0" y="10809"/>
          <a:ext cx="10515600" cy="1000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latin typeface="Nunito" pitchFamily="2" charset="0"/>
            </a:rPr>
            <a:t>More frequent extreme weather</a:t>
          </a:r>
        </a:p>
      </dsp:txBody>
      <dsp:txXfrm>
        <a:off x="48833" y="59642"/>
        <a:ext cx="10417934" cy="902684"/>
      </dsp:txXfrm>
    </dsp:sp>
    <dsp:sp modelId="{768660E3-47BE-4521-B612-F8F136854B06}">
      <dsp:nvSpPr>
        <dsp:cNvPr id="0" name=""/>
        <dsp:cNvSpPr/>
      </dsp:nvSpPr>
      <dsp:spPr>
        <a:xfrm>
          <a:off x="0" y="1120599"/>
          <a:ext cx="10515600" cy="1000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latin typeface="Nunito" pitchFamily="2" charset="0"/>
            </a:rPr>
            <a:t>More man-made events</a:t>
          </a:r>
        </a:p>
      </dsp:txBody>
      <dsp:txXfrm>
        <a:off x="48833" y="1169432"/>
        <a:ext cx="10417934" cy="902684"/>
      </dsp:txXfrm>
    </dsp:sp>
    <dsp:sp modelId="{FA73A61A-52A1-4A25-A95E-DC75B5C6157F}">
      <dsp:nvSpPr>
        <dsp:cNvPr id="0" name=""/>
        <dsp:cNvSpPr/>
      </dsp:nvSpPr>
      <dsp:spPr>
        <a:xfrm>
          <a:off x="0" y="2230389"/>
          <a:ext cx="10515600" cy="1000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latin typeface="Nunito" pitchFamily="2" charset="0"/>
            </a:rPr>
            <a:t>Civil unrest and political discord</a:t>
          </a:r>
        </a:p>
      </dsp:txBody>
      <dsp:txXfrm>
        <a:off x="48833" y="2279222"/>
        <a:ext cx="10417934" cy="902684"/>
      </dsp:txXfrm>
    </dsp:sp>
    <dsp:sp modelId="{A545BC98-1222-4982-B56C-B1E6B59D5712}">
      <dsp:nvSpPr>
        <dsp:cNvPr id="0" name=""/>
        <dsp:cNvSpPr/>
      </dsp:nvSpPr>
      <dsp:spPr>
        <a:xfrm>
          <a:off x="0" y="3340179"/>
          <a:ext cx="10515600" cy="1000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latin typeface="Nunito" pitchFamily="2" charset="0"/>
            </a:rPr>
            <a:t>Technology considerations</a:t>
          </a:r>
        </a:p>
      </dsp:txBody>
      <dsp:txXfrm>
        <a:off x="48833" y="3389012"/>
        <a:ext cx="10417934" cy="902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2DDC3-43C8-4C64-91CB-F84C9DF81EF1}">
      <dsp:nvSpPr>
        <dsp:cNvPr id="0" name=""/>
        <dsp:cNvSpPr/>
      </dsp:nvSpPr>
      <dsp:spPr>
        <a:xfrm>
          <a:off x="2044800" y="375668"/>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5E4F42-4197-47DE-95EC-2269891C91E5}">
      <dsp:nvSpPr>
        <dsp:cNvPr id="0" name=""/>
        <dsp:cNvSpPr/>
      </dsp:nvSpPr>
      <dsp:spPr>
        <a:xfrm>
          <a:off x="2512800" y="843669"/>
          <a:ext cx="1260000" cy="126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67566A-A903-4838-9D95-FCD2022876D4}">
      <dsp:nvSpPr>
        <dsp:cNvPr id="0" name=""/>
        <dsp:cNvSpPr/>
      </dsp:nvSpPr>
      <dsp:spPr>
        <a:xfrm>
          <a:off x="134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b="1" kern="1200">
              <a:latin typeface="Nunito" pitchFamily="2" charset="0"/>
            </a:rPr>
            <a:t>Doing more, </a:t>
          </a:r>
          <a:br>
            <a:rPr lang="en-US" sz="2200" b="1" kern="1200">
              <a:latin typeface="Nunito" pitchFamily="2" charset="0"/>
            </a:rPr>
          </a:br>
          <a:r>
            <a:rPr lang="en-US" sz="2200" b="1" kern="1200">
              <a:latin typeface="Nunito" pitchFamily="2" charset="0"/>
            </a:rPr>
            <a:t>but with less</a:t>
          </a:r>
        </a:p>
      </dsp:txBody>
      <dsp:txXfrm>
        <a:off x="1342800" y="3255669"/>
        <a:ext cx="3600000" cy="720000"/>
      </dsp:txXfrm>
    </dsp:sp>
    <dsp:sp modelId="{E980B84C-B715-47A9-B59F-0216FCE629A5}">
      <dsp:nvSpPr>
        <dsp:cNvPr id="0" name=""/>
        <dsp:cNvSpPr/>
      </dsp:nvSpPr>
      <dsp:spPr>
        <a:xfrm>
          <a:off x="6274800" y="375668"/>
          <a:ext cx="2196000" cy="2196000"/>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F696F1-70A4-4B63-820D-84108F6C9CF7}">
      <dsp:nvSpPr>
        <dsp:cNvPr id="0" name=""/>
        <dsp:cNvSpPr/>
      </dsp:nvSpPr>
      <dsp:spPr>
        <a:xfrm>
          <a:off x="674280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B888E2-419F-4114-8796-842137E910E0}">
      <dsp:nvSpPr>
        <dsp:cNvPr id="0" name=""/>
        <dsp:cNvSpPr/>
      </dsp:nvSpPr>
      <dsp:spPr>
        <a:xfrm>
          <a:off x="557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b="1" kern="1200">
              <a:latin typeface="Nunito" pitchFamily="2" charset="0"/>
            </a:rPr>
            <a:t>Coordination and communication</a:t>
          </a:r>
        </a:p>
      </dsp:txBody>
      <dsp:txXfrm>
        <a:off x="5572800" y="3255669"/>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68919-FD40-4E38-822A-E51895C1F3DA}">
      <dsp:nvSpPr>
        <dsp:cNvPr id="0" name=""/>
        <dsp:cNvSpPr/>
      </dsp:nvSpPr>
      <dsp:spPr>
        <a:xfrm>
          <a:off x="0" y="665757"/>
          <a:ext cx="3143963" cy="188637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Proactive partner coordination (</a:t>
          </a:r>
          <a:r>
            <a:rPr lang="en-US" sz="2700" kern="1200">
              <a:latin typeface="Nunito" pitchFamily="2" charset="0"/>
            </a:rPr>
            <a:t>seminars</a:t>
          </a:r>
          <a:r>
            <a:rPr lang="en-US" sz="2700" kern="1200"/>
            <a:t>, training, meetings)</a:t>
          </a:r>
        </a:p>
      </dsp:txBody>
      <dsp:txXfrm>
        <a:off x="0" y="665757"/>
        <a:ext cx="3143963" cy="1886378"/>
      </dsp:txXfrm>
    </dsp:sp>
    <dsp:sp modelId="{F46DB8EF-0319-4004-888D-5A10592A305B}">
      <dsp:nvSpPr>
        <dsp:cNvPr id="0" name=""/>
        <dsp:cNvSpPr/>
      </dsp:nvSpPr>
      <dsp:spPr>
        <a:xfrm>
          <a:off x="3458359" y="665757"/>
          <a:ext cx="3143963" cy="1886378"/>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Nunito" pitchFamily="2" charset="0"/>
            </a:rPr>
            <a:t>Community engagement and resilience-building</a:t>
          </a:r>
        </a:p>
      </dsp:txBody>
      <dsp:txXfrm>
        <a:off x="3458359" y="665757"/>
        <a:ext cx="3143963" cy="1886378"/>
      </dsp:txXfrm>
    </dsp:sp>
    <dsp:sp modelId="{C739E989-E007-4CD2-BC2C-852FEE25F245}">
      <dsp:nvSpPr>
        <dsp:cNvPr id="0" name=""/>
        <dsp:cNvSpPr/>
      </dsp:nvSpPr>
      <dsp:spPr>
        <a:xfrm>
          <a:off x="6916719" y="665757"/>
          <a:ext cx="3143963" cy="188637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Nunito" pitchFamily="2" charset="0"/>
            </a:rPr>
            <a:t>Leverage Technology</a:t>
          </a:r>
        </a:p>
      </dsp:txBody>
      <dsp:txXfrm>
        <a:off x="6916719" y="665757"/>
        <a:ext cx="3143963" cy="1886378"/>
      </dsp:txXfrm>
    </dsp:sp>
    <dsp:sp modelId="{338A80F5-11B3-4244-8C6F-43686990F8FF}">
      <dsp:nvSpPr>
        <dsp:cNvPr id="0" name=""/>
        <dsp:cNvSpPr/>
      </dsp:nvSpPr>
      <dsp:spPr>
        <a:xfrm>
          <a:off x="1729179" y="2866531"/>
          <a:ext cx="3143963" cy="1886378"/>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Nunito" pitchFamily="2" charset="0"/>
            </a:rPr>
            <a:t>Effective emergency planning</a:t>
          </a:r>
        </a:p>
      </dsp:txBody>
      <dsp:txXfrm>
        <a:off x="1729179" y="2866531"/>
        <a:ext cx="3143963" cy="1886378"/>
      </dsp:txXfrm>
    </dsp:sp>
    <dsp:sp modelId="{4A00F7B6-7113-4B5D-A828-521D6A13EC50}">
      <dsp:nvSpPr>
        <dsp:cNvPr id="0" name=""/>
        <dsp:cNvSpPr/>
      </dsp:nvSpPr>
      <dsp:spPr>
        <a:xfrm>
          <a:off x="5187539" y="2866531"/>
          <a:ext cx="3143963" cy="188637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Nunito" pitchFamily="2" charset="0"/>
            </a:rPr>
            <a:t>Look to other industries</a:t>
          </a:r>
        </a:p>
      </dsp:txBody>
      <dsp:txXfrm>
        <a:off x="5187539" y="2866531"/>
        <a:ext cx="3143963" cy="1886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43171-B596-46BB-8077-1CFAEDBAAC47}">
      <dsp:nvSpPr>
        <dsp:cNvPr id="0" name=""/>
        <dsp:cNvSpPr/>
      </dsp:nvSpPr>
      <dsp:spPr>
        <a:xfrm rot="10800000">
          <a:off x="2431153" y="2129"/>
          <a:ext cx="8931353" cy="726107"/>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193"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b="1" kern="1200">
              <a:latin typeface="Nunito" pitchFamily="2" charset="0"/>
            </a:rPr>
            <a:t>Subscribe to Arlington Alert (ArlingtonAlert.com)</a:t>
          </a:r>
        </a:p>
      </dsp:txBody>
      <dsp:txXfrm rot="10800000">
        <a:off x="2612680" y="2129"/>
        <a:ext cx="8749826" cy="726107"/>
      </dsp:txXfrm>
    </dsp:sp>
    <dsp:sp modelId="{4C606965-6545-4FC8-8520-556F802BC0BC}">
      <dsp:nvSpPr>
        <dsp:cNvPr id="0" name=""/>
        <dsp:cNvSpPr/>
      </dsp:nvSpPr>
      <dsp:spPr>
        <a:xfrm>
          <a:off x="2068099" y="2129"/>
          <a:ext cx="726107" cy="72610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D7F823-12AD-48C8-890D-144604284DFC}">
      <dsp:nvSpPr>
        <dsp:cNvPr id="0" name=""/>
        <dsp:cNvSpPr/>
      </dsp:nvSpPr>
      <dsp:spPr>
        <a:xfrm rot="10800000">
          <a:off x="2431153" y="909763"/>
          <a:ext cx="8931353" cy="726107"/>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193"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b="1" kern="1200">
              <a:latin typeface="Nunito" pitchFamily="2" charset="0"/>
            </a:rPr>
            <a:t>Make an emergency plan with your loved ones</a:t>
          </a:r>
        </a:p>
      </dsp:txBody>
      <dsp:txXfrm rot="10800000">
        <a:off x="2612680" y="909763"/>
        <a:ext cx="8749826" cy="726107"/>
      </dsp:txXfrm>
    </dsp:sp>
    <dsp:sp modelId="{9412BE75-10C0-4C04-95DB-9678E49DCA61}">
      <dsp:nvSpPr>
        <dsp:cNvPr id="0" name=""/>
        <dsp:cNvSpPr/>
      </dsp:nvSpPr>
      <dsp:spPr>
        <a:xfrm>
          <a:off x="2068099" y="909763"/>
          <a:ext cx="726107" cy="726107"/>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63DEC-037F-4F3B-B5E0-372D4297CF31}">
      <dsp:nvSpPr>
        <dsp:cNvPr id="0" name=""/>
        <dsp:cNvSpPr/>
      </dsp:nvSpPr>
      <dsp:spPr>
        <a:xfrm rot="10800000">
          <a:off x="2431153" y="1817398"/>
          <a:ext cx="8931353" cy="726107"/>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193"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b="1" kern="1200">
              <a:latin typeface="Nunito" pitchFamily="2" charset="0"/>
            </a:rPr>
            <a:t>Keep emergency supplies in your car and in your home</a:t>
          </a:r>
        </a:p>
      </dsp:txBody>
      <dsp:txXfrm rot="10800000">
        <a:off x="2612680" y="1817398"/>
        <a:ext cx="8749826" cy="726107"/>
      </dsp:txXfrm>
    </dsp:sp>
    <dsp:sp modelId="{839C04D6-9F80-4123-B667-D656BEA6F465}">
      <dsp:nvSpPr>
        <dsp:cNvPr id="0" name=""/>
        <dsp:cNvSpPr/>
      </dsp:nvSpPr>
      <dsp:spPr>
        <a:xfrm>
          <a:off x="2068099" y="1817398"/>
          <a:ext cx="726107" cy="726107"/>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1FADB6-AF3A-49D3-9F91-415690C5202A}">
      <dsp:nvSpPr>
        <dsp:cNvPr id="0" name=""/>
        <dsp:cNvSpPr/>
      </dsp:nvSpPr>
      <dsp:spPr>
        <a:xfrm rot="10800000">
          <a:off x="2431153" y="2725032"/>
          <a:ext cx="8931353" cy="726107"/>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193"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b="1" kern="1200">
              <a:latin typeface="Nunito" pitchFamily="2" charset="0"/>
            </a:rPr>
            <a:t>Volunteer with CERT and CARRT</a:t>
          </a:r>
        </a:p>
      </dsp:txBody>
      <dsp:txXfrm rot="10800000">
        <a:off x="2612680" y="2725032"/>
        <a:ext cx="8749826" cy="726107"/>
      </dsp:txXfrm>
    </dsp:sp>
    <dsp:sp modelId="{ACFA0FC5-1F0B-4CB5-89DA-B145B06260B5}">
      <dsp:nvSpPr>
        <dsp:cNvPr id="0" name=""/>
        <dsp:cNvSpPr/>
      </dsp:nvSpPr>
      <dsp:spPr>
        <a:xfrm>
          <a:off x="2068099" y="2725032"/>
          <a:ext cx="726107" cy="726107"/>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233C20-7988-47DF-B4D8-E044B0D529FC}">
      <dsp:nvSpPr>
        <dsp:cNvPr id="0" name=""/>
        <dsp:cNvSpPr/>
      </dsp:nvSpPr>
      <dsp:spPr>
        <a:xfrm rot="10800000">
          <a:off x="2431153" y="3632667"/>
          <a:ext cx="8931353" cy="726107"/>
        </a:xfrm>
        <a:prstGeom prst="homePlat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193"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b="1" kern="1200">
              <a:latin typeface="Nunito" pitchFamily="2" charset="0"/>
            </a:rPr>
            <a:t>Help your neighbors and contacts</a:t>
          </a:r>
        </a:p>
      </dsp:txBody>
      <dsp:txXfrm rot="10800000">
        <a:off x="2612680" y="3632667"/>
        <a:ext cx="8749826" cy="726107"/>
      </dsp:txXfrm>
    </dsp:sp>
    <dsp:sp modelId="{6787B7A7-7D0D-46B7-8648-4A3D6179CFB7}">
      <dsp:nvSpPr>
        <dsp:cNvPr id="0" name=""/>
        <dsp:cNvSpPr/>
      </dsp:nvSpPr>
      <dsp:spPr>
        <a:xfrm>
          <a:off x="2068099" y="3632667"/>
          <a:ext cx="726107" cy="726107"/>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D9DBFD6-3B9E-4FFB-8707-486BF9B55258}" type="datetimeFigureOut">
              <a:rPr lang="en-US" smtClean="0"/>
              <a:t>6/18/2023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F959FB8-D4B4-4795-81B1-D5ADBEF32A10}" type="slidenum">
              <a:rPr lang="en-US" smtClean="0"/>
              <a:t>‹#›</a:t>
            </a:fld>
            <a:endParaRPr lang="en-US"/>
          </a:p>
        </p:txBody>
      </p:sp>
    </p:spTree>
    <p:extLst>
      <p:ext uri="{BB962C8B-B14F-4D97-AF65-F5344CB8AC3E}">
        <p14:creationId xmlns:p14="http://schemas.microsoft.com/office/powerpoint/2010/main" val="389660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a:solidFill>
                  <a:srgbClr val="000000"/>
                </a:solidFill>
                <a:latin typeface="Calibri" panose="020F0502020204030204" pitchFamily="34" charset="0"/>
              </a:rPr>
              <a:t>Emergency Managers are involved when an incident is large, has multiple parts, or requires additional resources other than first responders (Fire, EMT, PD). </a:t>
            </a:r>
          </a:p>
          <a:p>
            <a:pPr algn="l" rtl="0" fontAlgn="base">
              <a:buFont typeface="+mj-lt"/>
              <a:buNone/>
            </a:pPr>
            <a:endParaRPr lang="en-US" sz="1800">
              <a:solidFill>
                <a:srgbClr val="000000"/>
              </a:solidFill>
              <a:latin typeface="Calibri" panose="020F0502020204030204" pitchFamily="34" charset="0"/>
            </a:endParaRPr>
          </a:p>
          <a:p>
            <a:pPr algn="l" rtl="0" fontAlgn="base">
              <a:buFont typeface="Arial" panose="020B0604020202020204" pitchFamily="34" charset="0"/>
              <a:buNone/>
            </a:pPr>
            <a:r>
              <a:rPr lang="en-US" sz="1800">
                <a:solidFill>
                  <a:srgbClr val="000000"/>
                </a:solidFill>
                <a:latin typeface="Calibri" panose="020F0502020204030204" pitchFamily="34" charset="0"/>
              </a:rPr>
              <a:t>Emergency managers are involved not only with response, but also preparedness, mitigation and making sure a disaster does not have as drastic of an impact as it could have, and rebuilding after a disaster. </a:t>
            </a:r>
          </a:p>
          <a:p>
            <a:pPr algn="l" rtl="0" fontAlgn="base"/>
            <a:r>
              <a:rPr lang="en-US" sz="1800">
                <a:solidFill>
                  <a:srgbClr val="000000"/>
                </a:solidFill>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0F959FB8-D4B4-4795-81B1-D5ADBEF32A10}" type="slidenum">
              <a:rPr lang="en-US" smtClean="0"/>
              <a:t>3</a:t>
            </a:fld>
            <a:endParaRPr lang="en-US"/>
          </a:p>
        </p:txBody>
      </p:sp>
    </p:spTree>
    <p:extLst>
      <p:ext uri="{BB962C8B-B14F-4D97-AF65-F5344CB8AC3E}">
        <p14:creationId xmlns:p14="http://schemas.microsoft.com/office/powerpoint/2010/main" val="3031926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r>
              <a:rPr lang="en-US" sz="1800" b="1" i="1">
                <a:latin typeface="Calibri" panose="020F0502020204030204" pitchFamily="34" charset="0"/>
                <a:ea typeface="Times New Roman" panose="02020603050405020304" pitchFamily="18" charset="0"/>
                <a:cs typeface="Calibri" panose="020F0502020204030204" pitchFamily="34" charset="0"/>
              </a:rPr>
              <a:t>Challenges in emergency management</a:t>
            </a:r>
            <a:br>
              <a:rPr lang="en-US" sz="1800" i="1">
                <a:latin typeface="Calibri" panose="020F0502020204030204" pitchFamily="34" charset="0"/>
                <a:ea typeface="Times New Roman" panose="02020603050405020304" pitchFamily="18" charset="0"/>
                <a:cs typeface="Calibri" panose="020F0502020204030204" pitchFamily="34" charset="0"/>
              </a:rPr>
            </a:br>
            <a:r>
              <a:rPr lang="en-US" sz="1800">
                <a:latin typeface="Calibri" panose="020F0502020204030204" pitchFamily="34" charset="0"/>
                <a:ea typeface="Times New Roman" panose="02020603050405020304" pitchFamily="18" charset="0"/>
                <a:cs typeface="Calibri" panose="020F0502020204030204" pitchFamily="34" charset="0"/>
              </a:rPr>
              <a:t>These trends are also challenges – we’re increasingly being asked to do more in our jobs in both frequency and complexity. </a:t>
            </a:r>
            <a:endParaRPr lang="en-US" sz="180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sz="1800">
                <a:latin typeface="Calibri" panose="020F0502020204030204" pitchFamily="34" charset="0"/>
                <a:ea typeface="Times New Roman" panose="02020603050405020304" pitchFamily="18"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sz="1800">
                <a:latin typeface="Calibri" panose="020F0502020204030204" pitchFamily="34" charset="0"/>
                <a:ea typeface="Times New Roman" panose="02020603050405020304" pitchFamily="18" charset="0"/>
                <a:cs typeface="Calibri" panose="020F0502020204030204" pitchFamily="34" charset="0"/>
              </a:rPr>
              <a:t>Yet at the same time we’re being asked to do more, we’re also being asked to do it with less. </a:t>
            </a:r>
            <a:endParaRPr lang="en-US" sz="180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sz="1800">
                <a:latin typeface="Calibri" panose="020F0502020204030204" pitchFamily="34" charset="0"/>
                <a:ea typeface="Times New Roman" panose="02020603050405020304" pitchFamily="18"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sz="1800">
                <a:latin typeface="Calibri" panose="020F0502020204030204" pitchFamily="34" charset="0"/>
                <a:ea typeface="Times New Roman" panose="02020603050405020304" pitchFamily="18" charset="0"/>
                <a:cs typeface="Calibri" panose="020F0502020204030204" pitchFamily="34" charset="0"/>
              </a:rPr>
              <a:t>Resource management is one of our greatest local, state and national challenges. This challenge feels more acute now, in 2023, as the world sits on the brink of a potential recession. Resource management focusing on funding and staffing impacts our office and offices across the state. It can be challenging to allocate the necessary resources to maintain preparedness and response capabilities.</a:t>
            </a:r>
            <a:endParaRPr lang="en-US" sz="180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sz="1800">
                <a:latin typeface="Calibri" panose="020F0502020204030204" pitchFamily="34" charset="0"/>
                <a:ea typeface="Times New Roman" panose="02020603050405020304" pitchFamily="18"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sz="1800">
                <a:latin typeface="Calibri" panose="020F0502020204030204" pitchFamily="34" charset="0"/>
                <a:ea typeface="Times New Roman" panose="02020603050405020304" pitchFamily="18" charset="0"/>
                <a:cs typeface="Calibri" panose="020F0502020204030204" pitchFamily="34" charset="0"/>
              </a:rPr>
              <a:t>Another major challenge is ongoing coordination and communication between our office, our internal and external partners, and the community at large. During an emergency, it is crucial to have clear communication and coordination between all responders, agencies, and the community.</a:t>
            </a:r>
            <a:br>
              <a:rPr lang="en-US" sz="1800">
                <a:latin typeface="Calibri" panose="020F0502020204030204" pitchFamily="34" charset="0"/>
                <a:ea typeface="Times New Roman" panose="02020603050405020304" pitchFamily="18" charset="0"/>
                <a:cs typeface="Calibri" panose="020F0502020204030204" pitchFamily="34" charset="0"/>
              </a:rPr>
            </a:br>
            <a:br>
              <a:rPr lang="en-US" sz="1800">
                <a:latin typeface="Calibri" panose="020F0502020204030204" pitchFamily="34" charset="0"/>
                <a:ea typeface="Times New Roman" panose="02020603050405020304" pitchFamily="18" charset="0"/>
                <a:cs typeface="Calibri" panose="020F0502020204030204" pitchFamily="34" charset="0"/>
              </a:rPr>
            </a:br>
            <a:r>
              <a:rPr lang="en-US" sz="1800">
                <a:latin typeface="Calibri" panose="020F0502020204030204" pitchFamily="34" charset="0"/>
                <a:ea typeface="Times New Roman" panose="02020603050405020304" pitchFamily="18" charset="0"/>
                <a:cs typeface="Calibri" panose="020F0502020204030204" pitchFamily="34" charset="0"/>
              </a:rPr>
              <a:t>We joke in our field that the first time we exchange business cards shouldn’t be in our emergency operations center – and the first time the community learns about us shouldn’t be after a disaster has struck. </a:t>
            </a:r>
            <a:br>
              <a:rPr lang="en-US" sz="1800">
                <a:latin typeface="Calibri" panose="020F0502020204030204" pitchFamily="34" charset="0"/>
                <a:ea typeface="Times New Roman" panose="02020603050405020304" pitchFamily="18" charset="0"/>
                <a:cs typeface="Calibri" panose="020F0502020204030204" pitchFamily="34" charset="0"/>
              </a:rPr>
            </a:br>
            <a:br>
              <a:rPr lang="en-US" sz="1800">
                <a:latin typeface="Calibri" panose="020F0502020204030204" pitchFamily="34" charset="0"/>
                <a:ea typeface="Times New Roman" panose="02020603050405020304" pitchFamily="18" charset="0"/>
                <a:cs typeface="Calibri" panose="020F0502020204030204" pitchFamily="34" charset="0"/>
              </a:rPr>
            </a:br>
            <a:r>
              <a:rPr lang="en-US" sz="1800">
                <a:latin typeface="Calibri" panose="020F0502020204030204" pitchFamily="34" charset="0"/>
                <a:ea typeface="Times New Roman" panose="02020603050405020304" pitchFamily="18" charset="0"/>
                <a:cs typeface="Calibri" panose="020F0502020204030204" pitchFamily="34" charset="0"/>
              </a:rPr>
              <a:t>Maintaining that proactive dialogue and engagement is an ongoing challenge, particularly as we navigate that challenge of doing more with less.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F959FB8-D4B4-4795-81B1-D5ADBEF32A10}" type="slidenum">
              <a:rPr lang="en-US" smtClean="0"/>
              <a:t>12</a:t>
            </a:fld>
            <a:endParaRPr lang="en-US"/>
          </a:p>
        </p:txBody>
      </p:sp>
    </p:spTree>
    <p:extLst>
      <p:ext uri="{BB962C8B-B14F-4D97-AF65-F5344CB8AC3E}">
        <p14:creationId xmlns:p14="http://schemas.microsoft.com/office/powerpoint/2010/main" val="236725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74151"/>
                </a:solidFill>
                <a:effectLst/>
                <a:latin typeface="Söhne"/>
              </a:rPr>
              <a:t>To address these challenges, we have developed several strategies. </a:t>
            </a:r>
            <a:br>
              <a:rPr lang="en-US" b="0" i="0">
                <a:solidFill>
                  <a:srgbClr val="374151"/>
                </a:solidFill>
                <a:effectLst/>
                <a:latin typeface="Söhne"/>
              </a:rPr>
            </a:br>
            <a:br>
              <a:rPr lang="en-US" b="0" i="0">
                <a:solidFill>
                  <a:srgbClr val="374151"/>
                </a:solidFill>
                <a:effectLst/>
                <a:latin typeface="Söhne"/>
              </a:rPr>
            </a:br>
            <a:r>
              <a:rPr lang="en-US" b="0" i="0">
                <a:solidFill>
                  <a:srgbClr val="374151"/>
                </a:solidFill>
                <a:effectLst/>
                <a:latin typeface="Söhne"/>
              </a:rPr>
              <a:t>One of the most important is communication and coordination. We work closely with our first responders, including the police and fire departments, human services and nonprofit partners, neighboring jurisdictions, and schools to ensure that we can respond quickly and effectively during an emergency. An example of this is our award-winning APS-ACG school response symposium series. We bring together school leaders, public safety staff to discuss and plan for coordinated response to acts of violence in schools. </a:t>
            </a:r>
          </a:p>
          <a:p>
            <a:pPr algn="l"/>
            <a:endParaRPr lang="en-US" b="0" i="0">
              <a:solidFill>
                <a:srgbClr val="374151"/>
              </a:solidFill>
              <a:effectLst/>
              <a:latin typeface="Söhne"/>
            </a:endParaRPr>
          </a:p>
          <a:p>
            <a:pPr algn="l"/>
            <a:r>
              <a:rPr lang="en-US" b="0" i="0">
                <a:solidFill>
                  <a:srgbClr val="374151"/>
                </a:solidFill>
                <a:effectLst/>
                <a:latin typeface="Söhne"/>
              </a:rPr>
              <a:t>Community engagement is another critical strategy. We encourage residents to prepare their own emergency kits, develop family communication plans, and stay informed during emergency situations. We also provide training and educational resources to help residents prepare for emergencies. Our two keynote program areas are: our CERT volunteer group, which helps us prepare for and respond to emergencies, such as staffing our COVID-19 testing events and teaching our Until Help Arrives classes that educates people how to save lives in emergencies like mass shootings. And our Community Resilience Group, CARRT, which brings together community leaders to help the County identify strategies to collaboratively build sustainable emergency preparedness and resilience with a focus on underserved groups. </a:t>
            </a:r>
            <a:br>
              <a:rPr lang="en-US" b="0" i="0">
                <a:solidFill>
                  <a:srgbClr val="374151"/>
                </a:solidFill>
                <a:effectLst/>
                <a:latin typeface="Söhne"/>
              </a:rPr>
            </a:br>
            <a:endParaRPr lang="en-US" b="0" i="0">
              <a:solidFill>
                <a:srgbClr val="374151"/>
              </a:solidFill>
              <a:effectLst/>
              <a:latin typeface="Söhne"/>
            </a:endParaRPr>
          </a:p>
          <a:p>
            <a:pPr algn="l"/>
            <a:r>
              <a:rPr lang="en-US" b="0" i="0">
                <a:solidFill>
                  <a:srgbClr val="374151"/>
                </a:solidFill>
                <a:effectLst/>
                <a:latin typeface="Söhne"/>
              </a:rPr>
              <a:t>Technology and innovation are essential in emergency management. The region uses advanced technology to monitor and track weather patterns, identify potential threats, and communicate with first responders – this is housed in our Watch Desk, which uses technology to maintain situational awareness of threats and hazards and share that information with our partners and with you, our residents. That’s why signing up for Arlington Alert is so important – it’s our way to quickly get information to you. </a:t>
            </a:r>
          </a:p>
          <a:p>
            <a:pPr algn="l"/>
            <a:endParaRPr lang="en-US" b="0" i="0">
              <a:solidFill>
                <a:srgbClr val="374151"/>
              </a:solidFill>
              <a:effectLst/>
              <a:latin typeface="Söhne"/>
            </a:endParaRPr>
          </a:p>
          <a:p>
            <a:pPr algn="l"/>
            <a:r>
              <a:rPr lang="en-US" b="0" i="0">
                <a:solidFill>
                  <a:srgbClr val="374151"/>
                </a:solidFill>
                <a:effectLst/>
                <a:latin typeface="Söhne"/>
              </a:rPr>
              <a:t>Educational collaboration and partnerships are another critical strategy to enhancing our effectiveness and efficiency. We actively cultivate relationships with other EM agencies and other industries, like floodplain management, supply chain, housing and human services, public transportation planning… you name it. We want to learn how they work, the sorts of contingencies they consider, so we can adopt them into our system-level preparedness ,response and recovery plans. We seek a holistic and forward-leaning view of our resources and barriers to accessing them, as well as how we can work better to serve you, our residents. We’ve got to learn from other industries if we hope to bring them to the table in our work.</a:t>
            </a:r>
            <a:br>
              <a:rPr lang="en-US" b="0" i="0">
                <a:solidFill>
                  <a:srgbClr val="374151"/>
                </a:solidFill>
                <a:effectLst/>
                <a:latin typeface="Söhne"/>
              </a:rPr>
            </a:br>
            <a:endParaRPr lang="en-US" b="0" i="0">
              <a:solidFill>
                <a:srgbClr val="374151"/>
              </a:solidFill>
              <a:effectLst/>
              <a:latin typeface="Söhne"/>
            </a:endParaRPr>
          </a:p>
          <a:p>
            <a:pPr algn="l"/>
            <a:r>
              <a:rPr lang="en-US" b="0" i="0">
                <a:solidFill>
                  <a:srgbClr val="374151"/>
                </a:solidFill>
                <a:effectLst/>
                <a:latin typeface="Söhne"/>
              </a:rPr>
              <a:t>Finally, an effective emergency management plan is critical. We have developed a comprehensive emergency management plan that outlines our response protocols, communication strategies, and resource allocation. We review and update this plan regularly to ensure it is up-to-date and reflects the latest trends and best practices.</a:t>
            </a:r>
          </a:p>
          <a:p>
            <a:endParaRPr lang="en-US"/>
          </a:p>
        </p:txBody>
      </p:sp>
      <p:sp>
        <p:nvSpPr>
          <p:cNvPr id="4" name="Slide Number Placeholder 3"/>
          <p:cNvSpPr>
            <a:spLocks noGrp="1"/>
          </p:cNvSpPr>
          <p:nvPr>
            <p:ph type="sldNum" sz="quarter" idx="5"/>
          </p:nvPr>
        </p:nvSpPr>
        <p:spPr/>
        <p:txBody>
          <a:bodyPr/>
          <a:lstStyle/>
          <a:p>
            <a:fld id="{0F959FB8-D4B4-4795-81B1-D5ADBEF32A10}" type="slidenum">
              <a:rPr lang="en-US" smtClean="0"/>
              <a:t>13</a:t>
            </a:fld>
            <a:endParaRPr lang="en-US"/>
          </a:p>
        </p:txBody>
      </p:sp>
    </p:spTree>
    <p:extLst>
      <p:ext uri="{BB962C8B-B14F-4D97-AF65-F5344CB8AC3E}">
        <p14:creationId xmlns:p14="http://schemas.microsoft.com/office/powerpoint/2010/main" val="265881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I’ve spent a lot of time talking about what we do – but I want to close by taking a moment to talk about a few things you can do to build a more prepared household and community. </a:t>
            </a:r>
          </a:p>
          <a:p>
            <a:endParaRPr lang="en-US"/>
          </a:p>
          <a:p>
            <a:r>
              <a:rPr lang="en-US"/>
              <a:t>First – sign up for Arlington Alert at arlingtonalert.com. This is the free customizable messaging service we use to share alerts about hazardous weather, major events and more. </a:t>
            </a:r>
          </a:p>
          <a:p>
            <a:endParaRPr lang="en-US"/>
          </a:p>
          <a:p>
            <a:r>
              <a:rPr lang="en-US"/>
              <a:t>Second – talk with your loved ones about an emergency plan. How will you keep in touch if you’re separated in an emergency? Where can you meet, and do the kids know how to get there or who to call if you’re not available?</a:t>
            </a:r>
          </a:p>
          <a:p>
            <a:endParaRPr lang="en-US"/>
          </a:p>
          <a:p>
            <a:r>
              <a:rPr lang="en-US"/>
              <a:t>Third – keep emergency supplies in your home and your car. Drinking water, non-perishable food, blankets, medicine – that sort of thing. </a:t>
            </a:r>
          </a:p>
          <a:p>
            <a:endParaRPr lang="en-US"/>
          </a:p>
          <a:p>
            <a:r>
              <a:rPr lang="en-US"/>
              <a:t>Fourth – consider volunteering with our CERT or CARRT groups. You’ll learn preparedness skills and also meet an amazing group of your neighbors.</a:t>
            </a:r>
          </a:p>
          <a:p>
            <a:endParaRPr lang="en-US"/>
          </a:p>
          <a:p>
            <a:r>
              <a:rPr lang="en-US"/>
              <a:t>Fifth – help others be prepared. Knock on your neighbor’s door to offer to help shovel their walkway. Give someone a call during a heat wave to see if they need anything. Encourage others to sign up for Arlington Alert. Whatever the support you lend – something as simple as a two minute check in can go a long way in helping someone’s physical and mental well-being. We’re all in this together and all play a role in building a prepared community. </a:t>
            </a:r>
          </a:p>
        </p:txBody>
      </p:sp>
      <p:sp>
        <p:nvSpPr>
          <p:cNvPr id="4" name="Slide Number Placeholder 3"/>
          <p:cNvSpPr>
            <a:spLocks noGrp="1"/>
          </p:cNvSpPr>
          <p:nvPr>
            <p:ph type="sldNum" sz="quarter" idx="5"/>
          </p:nvPr>
        </p:nvSpPr>
        <p:spPr/>
        <p:txBody>
          <a:bodyPr/>
          <a:lstStyle/>
          <a:p>
            <a:fld id="{0F959FB8-D4B4-4795-81B1-D5ADBEF32A10}" type="slidenum">
              <a:rPr lang="en-US" smtClean="0"/>
              <a:t>14</a:t>
            </a:fld>
            <a:endParaRPr lang="en-US"/>
          </a:p>
        </p:txBody>
      </p:sp>
    </p:spTree>
    <p:extLst>
      <p:ext uri="{BB962C8B-B14F-4D97-AF65-F5344CB8AC3E}">
        <p14:creationId xmlns:p14="http://schemas.microsoft.com/office/powerpoint/2010/main" val="15076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a:solidFill>
                  <a:srgbClr val="000000"/>
                </a:solidFill>
                <a:latin typeface="Calibri" panose="020F0502020204030204" pitchFamily="34" charset="0"/>
              </a:rPr>
              <a:t>Who’s in charge? What’s happening? Is it getting worse or better? And what needs to be done. </a:t>
            </a:r>
          </a:p>
          <a:p>
            <a:pPr algn="l" rtl="0" fontAlgn="base">
              <a:buFont typeface="+mj-lt"/>
              <a:buAutoNum type="arabicPeriod" startAt="3"/>
            </a:pPr>
            <a:r>
              <a:rPr lang="en-US">
                <a:solidFill>
                  <a:srgbClr val="000000"/>
                </a:solidFill>
                <a:latin typeface="Calibri" panose="020F0502020204030204" pitchFamily="34" charset="0"/>
              </a:rPr>
              <a:t>Connect people and organizations </a:t>
            </a:r>
          </a:p>
          <a:p>
            <a:pPr algn="l" rtl="0" fontAlgn="base">
              <a:buFont typeface="+mj-lt"/>
              <a:buAutoNum type="arabicPeriod" startAt="4"/>
            </a:pPr>
            <a:r>
              <a:rPr lang="en-US">
                <a:solidFill>
                  <a:srgbClr val="000000"/>
                </a:solidFill>
                <a:latin typeface="Calibri" panose="020F0502020204030204" pitchFamily="34" charset="0"/>
              </a:rPr>
              <a:t>Turn Chaos into Organization: take decisions made by leaders and decision-makers and translate them for those on site—the boots-on-the-ground folks—PD, FD, EMT, etc.  </a:t>
            </a:r>
          </a:p>
          <a:p>
            <a:pPr algn="l" rtl="0" fontAlgn="base">
              <a:buFont typeface="+mj-lt"/>
              <a:buAutoNum type="arabicPeriod" startAt="5"/>
            </a:pPr>
            <a:r>
              <a:rPr lang="en-US">
                <a:solidFill>
                  <a:srgbClr val="000000"/>
                </a:solidFill>
                <a:latin typeface="Calibri" panose="020F0502020204030204" pitchFamily="34" charset="0"/>
              </a:rPr>
              <a:t>Manage Info, resources, and consequences  </a:t>
            </a:r>
          </a:p>
          <a:p>
            <a:pPr algn="l" rtl="0" fontAlgn="base">
              <a:buFont typeface="+mj-lt"/>
              <a:buAutoNum type="arabicPeriod" startAt="6"/>
            </a:pPr>
            <a:r>
              <a:rPr lang="en-US">
                <a:solidFill>
                  <a:srgbClr val="000000"/>
                </a:solidFill>
                <a:latin typeface="Calibri" panose="020F0502020204030204" pitchFamily="34" charset="0"/>
              </a:rPr>
              <a:t>Keep everyone in constant communication! </a:t>
            </a:r>
          </a:p>
          <a:p>
            <a:pPr algn="l" rtl="0" fontAlgn="base">
              <a:buFont typeface="+mj-lt"/>
              <a:buAutoNum type="arabicPeriod" startAt="6"/>
            </a:pPr>
            <a:endParaRPr lang="en-US">
              <a:solidFill>
                <a:srgbClr val="000000"/>
              </a:solidFill>
              <a:latin typeface="Calibri" panose="020F0502020204030204" pitchFamily="34" charset="0"/>
            </a:endParaRPr>
          </a:p>
          <a:p>
            <a:pPr algn="l" rtl="0" fontAlgn="base">
              <a:buFont typeface="+mj-lt"/>
              <a:buNone/>
            </a:pPr>
            <a:r>
              <a:rPr lang="en-US">
                <a:solidFill>
                  <a:srgbClr val="000000"/>
                </a:solidFill>
                <a:latin typeface="Calibri" panose="020F0502020204030204" pitchFamily="34" charset="0"/>
              </a:rPr>
              <a:t>In short - </a:t>
            </a:r>
            <a:r>
              <a:rPr lang="en-US" sz="1800" b="1" i="1">
                <a:solidFill>
                  <a:srgbClr val="000000"/>
                </a:solidFill>
                <a:latin typeface="Calibri" panose="020F0502020204030204" pitchFamily="34" charset="0"/>
              </a:rPr>
              <a:t>We are the Chaos Coordinators!</a:t>
            </a:r>
            <a:r>
              <a:rPr lang="en-US" sz="1800">
                <a:solidFill>
                  <a:srgbClr val="000000"/>
                </a:solidFill>
                <a:latin typeface="Calibri" panose="020F0502020204030204" pitchFamily="34" charset="0"/>
              </a:rPr>
              <a:t> </a:t>
            </a:r>
            <a:endParaRPr lang="en-US">
              <a:solidFill>
                <a:srgbClr val="000000"/>
              </a:solidFill>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F959FB8-D4B4-4795-81B1-D5ADBEF32A10}" type="slidenum">
              <a:rPr lang="en-US" smtClean="0"/>
              <a:t>4</a:t>
            </a:fld>
            <a:endParaRPr lang="en-US"/>
          </a:p>
        </p:txBody>
      </p:sp>
    </p:spTree>
    <p:extLst>
      <p:ext uri="{BB962C8B-B14F-4D97-AF65-F5344CB8AC3E}">
        <p14:creationId xmlns:p14="http://schemas.microsoft.com/office/powerpoint/2010/main" val="4054891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a:solidFill>
                  <a:srgbClr val="000000"/>
                </a:solidFill>
                <a:latin typeface="Calibri" panose="020F0502020204030204" pitchFamily="34" charset="0"/>
              </a:rPr>
              <a:t>DPSCEM-or the Department of Public Safety Communications and Emergency Management—has a mission to coordinate emergency preparedness, response, and recovery capabilities, resources, and outreach for the Arlington community.  </a:t>
            </a:r>
          </a:p>
          <a:p>
            <a:pPr algn="l" rtl="0" fontAlgn="base"/>
            <a:r>
              <a:rPr lang="en-US" sz="1800">
                <a:solidFill>
                  <a:srgbClr val="000000"/>
                </a:solidFill>
                <a:latin typeface="Calibri" panose="020F0502020204030204" pitchFamily="34" charset="0"/>
              </a:rPr>
              <a:t> </a:t>
            </a:r>
            <a:endParaRPr lang="en-US"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In simple terms, this means that our team is responsible for not only responding to emergencies and communicating to the public what’s happening but also coordinating the response and recovery. This means working with other departments within our County as well as state and federal partners to make sure resources and services are available to our community during and after an emergency, and of course, making sure the community is prepared in the case of an emergency. As I mentioned earlier, we’re the chaos coordinators! </a:t>
            </a:r>
          </a:p>
          <a:p>
            <a:pPr algn="l" rtl="0" fontAlgn="base"/>
            <a:r>
              <a:rPr lang="en-US" sz="1800">
                <a:solidFill>
                  <a:srgbClr val="000000"/>
                </a:solidFill>
                <a:latin typeface="Calibri" panose="020F0502020204030204" pitchFamily="34" charset="0"/>
              </a:rPr>
              <a:t> </a:t>
            </a:r>
            <a:endParaRPr lang="en-US"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Our office is split into three divisions: the Emergency Communications Center (ECC), Emergency Management, and Integrated Programs  </a:t>
            </a:r>
          </a:p>
          <a:p>
            <a:pPr marL="142578"/>
            <a:endParaRPr lang="en-US" b="1"/>
          </a:p>
        </p:txBody>
      </p:sp>
    </p:spTree>
    <p:extLst>
      <p:ext uri="{BB962C8B-B14F-4D97-AF65-F5344CB8AC3E}">
        <p14:creationId xmlns:p14="http://schemas.microsoft.com/office/powerpoint/2010/main" val="1612453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Calibri" panose="020F0502020204030204" pitchFamily="34" charset="0"/>
              </a:rPr>
              <a:t>The first division is the Emergency Communications Center, or ECC, which takes all the 9-1-1 calls, and dispatches calls accordingly.  </a:t>
            </a:r>
          </a:p>
          <a:p>
            <a:endParaRPr lang="en-US" sz="1800">
              <a:solidFill>
                <a:srgbClr val="000000"/>
              </a:solidFill>
              <a:latin typeface="Calibri" panose="020F0502020204030204" pitchFamily="34" charset="0"/>
            </a:endParaRPr>
          </a:p>
          <a:p>
            <a:r>
              <a:rPr lang="en-US" sz="1800">
                <a:solidFill>
                  <a:srgbClr val="000000"/>
                </a:solidFill>
                <a:latin typeface="Calibri" panose="020F0502020204030204" pitchFamily="34" charset="0"/>
              </a:rPr>
              <a:t>For context, in the past year our ECC answered about 250,000 calls (April 2022-April 2023). </a:t>
            </a:r>
            <a:endParaRPr lang="en-US"/>
          </a:p>
        </p:txBody>
      </p:sp>
      <p:sp>
        <p:nvSpPr>
          <p:cNvPr id="4" name="Slide Number Placeholder 3"/>
          <p:cNvSpPr>
            <a:spLocks noGrp="1"/>
          </p:cNvSpPr>
          <p:nvPr>
            <p:ph type="sldNum" sz="quarter" idx="5"/>
          </p:nvPr>
        </p:nvSpPr>
        <p:spPr/>
        <p:txBody>
          <a:bodyPr/>
          <a:lstStyle/>
          <a:p>
            <a:fld id="{0F959FB8-D4B4-4795-81B1-D5ADBEF32A10}" type="slidenum">
              <a:rPr lang="en-US" smtClean="0"/>
              <a:t>6</a:t>
            </a:fld>
            <a:endParaRPr lang="en-US"/>
          </a:p>
        </p:txBody>
      </p:sp>
    </p:spTree>
    <p:extLst>
      <p:ext uri="{BB962C8B-B14F-4D97-AF65-F5344CB8AC3E}">
        <p14:creationId xmlns:p14="http://schemas.microsoft.com/office/powerpoint/2010/main" val="3212595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a:solidFill>
                  <a:srgbClr val="000000"/>
                </a:solidFill>
                <a:latin typeface="Calibri" panose="020F0502020204030204" pitchFamily="34" charset="0"/>
              </a:rPr>
              <a:t>The second is the Emergency Management Division, which consists of three teams/subdivisions: </a:t>
            </a:r>
            <a:br>
              <a:rPr lang="en-US" sz="1800">
                <a:solidFill>
                  <a:srgbClr val="000000"/>
                </a:solidFill>
                <a:latin typeface="Calibri" panose="020F0502020204030204" pitchFamily="34" charset="0"/>
              </a:rPr>
            </a:br>
            <a:endParaRPr lang="en-US" sz="1800">
              <a:solidFill>
                <a:srgbClr val="000000"/>
              </a:solidFill>
              <a:latin typeface="Calibri" panose="020F0502020204030204" pitchFamily="34" charset="0"/>
            </a:endParaRPr>
          </a:p>
          <a:p>
            <a:pPr algn="l" rtl="0" fontAlgn="base">
              <a:buFont typeface="Arial" panose="020B0604020202020204" pitchFamily="34" charset="0"/>
              <a:buChar char="•"/>
            </a:pPr>
            <a:r>
              <a:rPr lang="en-US" sz="1800" b="1">
                <a:solidFill>
                  <a:srgbClr val="000000"/>
                </a:solidFill>
                <a:latin typeface="Calibri" panose="020F0502020204030204" pitchFamily="34" charset="0"/>
              </a:rPr>
              <a:t>Planning, Training, &amp; Exercises:</a:t>
            </a:r>
            <a:r>
              <a:rPr lang="en-US" sz="1800">
                <a:solidFill>
                  <a:srgbClr val="000000"/>
                </a:solidFill>
                <a:latin typeface="Calibri" panose="020F0502020204030204" pitchFamily="34" charset="0"/>
              </a:rPr>
              <a:t> This team writes the complex plans that make sure we know what to do when an emergency strikes. They also give us training and practice on what to do to help us understand the plans. </a:t>
            </a:r>
          </a:p>
          <a:p>
            <a:pPr algn="l" rtl="0" fontAlgn="base">
              <a:buFont typeface="Arial" panose="020B0604020202020204" pitchFamily="34" charset="0"/>
              <a:buChar char="•"/>
            </a:pPr>
            <a:r>
              <a:rPr lang="en-US" sz="1800" b="1">
                <a:solidFill>
                  <a:srgbClr val="000000"/>
                </a:solidFill>
                <a:latin typeface="Calibri" panose="020F0502020204030204" pitchFamily="34" charset="0"/>
              </a:rPr>
              <a:t>Logistics/Warehouse:</a:t>
            </a:r>
            <a:r>
              <a:rPr lang="en-US" sz="1800">
                <a:solidFill>
                  <a:srgbClr val="000000"/>
                </a:solidFill>
                <a:latin typeface="Calibri" panose="020F0502020204030204" pitchFamily="34" charset="0"/>
              </a:rPr>
              <a:t> This team is responsible for storing and inventorying all our resources and getting them to where they need to go. </a:t>
            </a:r>
          </a:p>
          <a:p>
            <a:pPr algn="l" rtl="0" fontAlgn="base">
              <a:buFont typeface="Arial" panose="020B0604020202020204" pitchFamily="34" charset="0"/>
              <a:buChar char="•"/>
            </a:pPr>
            <a:r>
              <a:rPr lang="en-US" sz="1800" b="1">
                <a:solidFill>
                  <a:srgbClr val="000000"/>
                </a:solidFill>
                <a:latin typeface="Calibri" panose="020F0502020204030204" pitchFamily="34" charset="0"/>
              </a:rPr>
              <a:t>Watch Desk:</a:t>
            </a:r>
            <a:r>
              <a:rPr lang="en-US" sz="1800">
                <a:solidFill>
                  <a:srgbClr val="000000"/>
                </a:solidFill>
                <a:latin typeface="Calibri" panose="020F0502020204030204" pitchFamily="34" charset="0"/>
              </a:rPr>
              <a:t> This team is our open-source intelligence and monitoring unit and provides us with daily updates. </a:t>
            </a:r>
          </a:p>
          <a:p>
            <a:endParaRPr lang="en-US"/>
          </a:p>
        </p:txBody>
      </p:sp>
      <p:sp>
        <p:nvSpPr>
          <p:cNvPr id="4" name="Slide Number Placeholder 3"/>
          <p:cNvSpPr>
            <a:spLocks noGrp="1"/>
          </p:cNvSpPr>
          <p:nvPr>
            <p:ph type="sldNum" sz="quarter" idx="5"/>
          </p:nvPr>
        </p:nvSpPr>
        <p:spPr/>
        <p:txBody>
          <a:bodyPr/>
          <a:lstStyle/>
          <a:p>
            <a:fld id="{0F959FB8-D4B4-4795-81B1-D5ADBEF32A10}" type="slidenum">
              <a:rPr lang="en-US" smtClean="0"/>
              <a:t>7</a:t>
            </a:fld>
            <a:endParaRPr lang="en-US"/>
          </a:p>
        </p:txBody>
      </p:sp>
    </p:spTree>
    <p:extLst>
      <p:ext uri="{BB962C8B-B14F-4D97-AF65-F5344CB8AC3E}">
        <p14:creationId xmlns:p14="http://schemas.microsoft.com/office/powerpoint/2010/main" val="3122186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a:solidFill>
                  <a:srgbClr val="000000"/>
                </a:solidFill>
                <a:latin typeface="Calibri" panose="020F0502020204030204" pitchFamily="34" charset="0"/>
              </a:rPr>
              <a:t>And thirdly, the Integrated Programs Division is responsible for volunteer coordination, communications, resilience, human resources, finances, and community outreach and education—such as events like this! They integrate with other departments as well as the community and are the ones who make sure the public is informed during an emergency. </a:t>
            </a:r>
          </a:p>
          <a:p>
            <a:pPr algn="l" rtl="0" fontAlgn="base"/>
            <a:r>
              <a:rPr lang="en-US" sz="1800">
                <a:solidFill>
                  <a:srgbClr val="000000"/>
                </a:solidFill>
                <a:latin typeface="Calibri" panose="020F0502020204030204" pitchFamily="34" charset="0"/>
              </a:rPr>
              <a:t> </a:t>
            </a:r>
            <a:endParaRPr lang="en-US" b="0" i="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a:solidFill>
                  <a:srgbClr val="000000"/>
                </a:solidFill>
                <a:latin typeface="Calibri" panose="020F0502020204030204" pitchFamily="34" charset="0"/>
              </a:rPr>
              <a:t>They’re also the ones who translate the complex plans into easy-to-understand information, and we’re also the ones who coordinate with other departments to get our team – and the public – resources like funding for programming or to put together big events like the Public Safety Block Party or the County Fair. We’re essentially the bridge between emergency management concepts and the public.  </a:t>
            </a:r>
          </a:p>
          <a:p>
            <a:endParaRPr lang="en-US"/>
          </a:p>
        </p:txBody>
      </p:sp>
      <p:sp>
        <p:nvSpPr>
          <p:cNvPr id="4" name="Slide Number Placeholder 3"/>
          <p:cNvSpPr>
            <a:spLocks noGrp="1"/>
          </p:cNvSpPr>
          <p:nvPr>
            <p:ph type="sldNum" sz="quarter" idx="5"/>
          </p:nvPr>
        </p:nvSpPr>
        <p:spPr/>
        <p:txBody>
          <a:bodyPr/>
          <a:lstStyle/>
          <a:p>
            <a:fld id="{0F959FB8-D4B4-4795-81B1-D5ADBEF32A10}" type="slidenum">
              <a:rPr lang="en-US" smtClean="0"/>
              <a:t>8</a:t>
            </a:fld>
            <a:endParaRPr lang="en-US"/>
          </a:p>
        </p:txBody>
      </p:sp>
    </p:spTree>
    <p:extLst>
      <p:ext uri="{BB962C8B-B14F-4D97-AF65-F5344CB8AC3E}">
        <p14:creationId xmlns:p14="http://schemas.microsoft.com/office/powerpoint/2010/main" val="1850086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1">
                <a:solidFill>
                  <a:srgbClr val="FF0000"/>
                </a:solidFill>
                <a:latin typeface="Calibri" panose="020F0502020204030204" pitchFamily="34" charset="0"/>
              </a:rPr>
              <a:t>ASK AUDIENCE</a:t>
            </a:r>
            <a:r>
              <a:rPr lang="en-US" sz="1800">
                <a:solidFill>
                  <a:srgbClr val="000000"/>
                </a:solidFill>
                <a:latin typeface="Calibri" panose="020F0502020204030204" pitchFamily="34" charset="0"/>
              </a:rPr>
              <a:t>: What do you think constitutes an emergency? </a:t>
            </a:r>
            <a:r>
              <a:rPr lang="en-US" sz="1800" i="1">
                <a:solidFill>
                  <a:srgbClr val="000000"/>
                </a:solidFill>
                <a:latin typeface="Calibri" panose="020F0502020204030204" pitchFamily="34" charset="0"/>
              </a:rPr>
              <a:t>(Take 3-4 answers)</a:t>
            </a:r>
            <a:r>
              <a:rPr lang="en-US" sz="1800">
                <a:solidFill>
                  <a:srgbClr val="000000"/>
                </a:solidFill>
                <a:latin typeface="Calibri" panose="020F0502020204030204" pitchFamily="34" charset="0"/>
              </a:rPr>
              <a:t> </a:t>
            </a:r>
            <a:br>
              <a:rPr lang="en-US" sz="1800">
                <a:solidFill>
                  <a:srgbClr val="000000"/>
                </a:solidFill>
                <a:latin typeface="Calibri" panose="020F0502020204030204" pitchFamily="34" charset="0"/>
              </a:rPr>
            </a:br>
            <a:endParaRPr lang="en-US" sz="1800">
              <a:solidFill>
                <a:srgbClr val="000000"/>
              </a:solidFill>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Emergencies are often sudden, urgent, usually unexpected, and require immediate action.  They can range from man-made events, to natural disasters like hurricanes, to pandemics, to cyber incidents.</a:t>
            </a:r>
          </a:p>
        </p:txBody>
      </p:sp>
      <p:sp>
        <p:nvSpPr>
          <p:cNvPr id="4" name="Slide Number Placeholder 3"/>
          <p:cNvSpPr>
            <a:spLocks noGrp="1"/>
          </p:cNvSpPr>
          <p:nvPr>
            <p:ph type="sldNum" sz="quarter" idx="5"/>
          </p:nvPr>
        </p:nvSpPr>
        <p:spPr/>
        <p:txBody>
          <a:bodyPr/>
          <a:lstStyle/>
          <a:p>
            <a:fld id="{A3967ED8-3C48-4B1F-8AFF-7A9C1BB5E0D2}" type="slidenum">
              <a:rPr lang="en-US" smtClean="0"/>
              <a:t>9</a:t>
            </a:fld>
            <a:endParaRPr lang="en-US"/>
          </a:p>
        </p:txBody>
      </p:sp>
    </p:spTree>
    <p:extLst>
      <p:ext uri="{BB962C8B-B14F-4D97-AF65-F5344CB8AC3E}">
        <p14:creationId xmlns:p14="http://schemas.microsoft.com/office/powerpoint/2010/main" val="363404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r>
              <a:rPr lang="en-US" sz="1800">
                <a:latin typeface="Calibri" panose="020F0502020204030204" pitchFamily="34" charset="0"/>
                <a:ea typeface="Times New Roman" panose="02020603050405020304" pitchFamily="18" charset="0"/>
                <a:cs typeface="Calibri" panose="020F0502020204030204" pitchFamily="34" charset="0"/>
              </a:rPr>
              <a:t>Part of our job entails evaluating threats or hazards that are more likely to occur in Arlington – so we can better prepare for them. These differ between every jurisdiction in the nation. For example, Honolulu probably prepares for volcanoes, LA considers earthquakes – and we consider the ones below:</a:t>
            </a:r>
            <a:br>
              <a:rPr lang="en-US" sz="1800">
                <a:latin typeface="Calibri" panose="020F0502020204030204" pitchFamily="34" charset="0"/>
                <a:ea typeface="Times New Roman" panose="02020603050405020304" pitchFamily="18" charset="0"/>
                <a:cs typeface="Calibri" panose="020F0502020204030204" pitchFamily="34" charset="0"/>
              </a:rPr>
            </a:b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panose="020F0502020204030204" pitchFamily="34" charset="0"/>
                <a:ea typeface="Times New Roman" panose="02020603050405020304" pitchFamily="18" charset="0"/>
              </a:rPr>
              <a:t>Flooding, winds, man-made events, and inter-jurisdictional events like mass evacuations from DC to Arlington.</a:t>
            </a:r>
            <a:endParaRPr lang="en-US"/>
          </a:p>
        </p:txBody>
      </p:sp>
      <p:sp>
        <p:nvSpPr>
          <p:cNvPr id="4" name="Slide Number Placeholder 3"/>
          <p:cNvSpPr>
            <a:spLocks noGrp="1"/>
          </p:cNvSpPr>
          <p:nvPr>
            <p:ph type="sldNum" sz="quarter" idx="5"/>
          </p:nvPr>
        </p:nvSpPr>
        <p:spPr/>
        <p:txBody>
          <a:bodyPr/>
          <a:lstStyle/>
          <a:p>
            <a:fld id="{0F959FB8-D4B4-4795-81B1-D5ADBEF32A10}" type="slidenum">
              <a:rPr lang="en-US" smtClean="0"/>
              <a:t>10</a:t>
            </a:fld>
            <a:endParaRPr lang="en-US"/>
          </a:p>
        </p:txBody>
      </p:sp>
    </p:spTree>
    <p:extLst>
      <p:ext uri="{BB962C8B-B14F-4D97-AF65-F5344CB8AC3E}">
        <p14:creationId xmlns:p14="http://schemas.microsoft.com/office/powerpoint/2010/main" val="3159791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r>
              <a:rPr lang="en-US" sz="1800">
                <a:latin typeface="Calibri" panose="020F0502020204030204" pitchFamily="34" charset="0"/>
                <a:ea typeface="Times New Roman" panose="02020603050405020304" pitchFamily="18" charset="0"/>
                <a:cs typeface="Calibri" panose="020F0502020204030204" pitchFamily="34" charset="0"/>
              </a:rPr>
              <a:t>As emergency management professionals, we must stay informed of trends and best practices in the field. Trends at the local, state, and national levels impact emergency management practices. In Arlington – and across our nation - we have seen increased natural disasters such as flooding and winter storms. These are not only increasing in frequency but in intensity as well. So not only are localities facing more extreme weather, but the likelihood that weather will bring damage and require emergency management coordination is rising too.</a:t>
            </a:r>
            <a:br>
              <a:rPr lang="en-US" sz="1800" b="1" i="1">
                <a:latin typeface="Calibri" panose="020F0502020204030204" pitchFamily="34" charset="0"/>
                <a:ea typeface="Times New Roman" panose="02020603050405020304" pitchFamily="18" charset="0"/>
                <a:cs typeface="Calibri" panose="020F0502020204030204" pitchFamily="34" charset="0"/>
              </a:rPr>
            </a:br>
            <a:br>
              <a:rPr lang="en-US" sz="1800" b="1" i="1">
                <a:latin typeface="Calibri" panose="020F0502020204030204" pitchFamily="34" charset="0"/>
                <a:ea typeface="Times New Roman" panose="02020603050405020304" pitchFamily="18" charset="0"/>
                <a:cs typeface="Calibri" panose="020F0502020204030204" pitchFamily="34" charset="0"/>
              </a:rPr>
            </a:br>
            <a:r>
              <a:rPr lang="en-US" sz="1800">
                <a:latin typeface="Calibri" panose="020F0502020204030204" pitchFamily="34" charset="0"/>
                <a:ea typeface="Times New Roman" panose="02020603050405020304" pitchFamily="18" charset="0"/>
                <a:cs typeface="Calibri" panose="020F0502020204030204" pitchFamily="34" charset="0"/>
              </a:rPr>
              <a:t>We have also seen an increase in man-made disasters such as cyber-attacks and active shooter situations, as well as rising threats of domestic extremism and political unrest.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pPr>
            <a:r>
              <a:rPr lang="en-US" sz="1800">
                <a:latin typeface="Calibri" panose="020F0502020204030204" pitchFamily="34" charset="0"/>
                <a:ea typeface="Times New Roman" panose="02020603050405020304" pitchFamily="18"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panose="020F0502020204030204" pitchFamily="34" charset="0"/>
                <a:ea typeface="Times New Roman" panose="02020603050405020304" pitchFamily="18" charset="0"/>
              </a:rPr>
              <a:t>Combine these – more extreme weather, more unrest, more coordination – and suddenly, you realize that emergency managers are being increasingly asked to plan for and coordinate events within events.</a:t>
            </a:r>
            <a:br>
              <a:rPr lang="en-US" sz="1800">
                <a:latin typeface="Calibri" panose="020F0502020204030204" pitchFamily="34" charset="0"/>
                <a:ea typeface="Times New Roman" panose="02020603050405020304" pitchFamily="18" charset="0"/>
              </a:rPr>
            </a:br>
            <a:br>
              <a:rPr lang="en-US" sz="1800" b="1">
                <a:latin typeface="Calibri" panose="020F0502020204030204" pitchFamily="34" charset="0"/>
                <a:ea typeface="Times New Roman" panose="02020603050405020304" pitchFamily="18" charset="0"/>
              </a:rPr>
            </a:br>
            <a:r>
              <a:rPr lang="en-US" sz="1800">
                <a:latin typeface="Calibri" panose="020F0502020204030204" pitchFamily="34" charset="0"/>
                <a:ea typeface="Times New Roman" panose="02020603050405020304" pitchFamily="18" charset="0"/>
              </a:rPr>
              <a:t>A memory that will forever stand out to me as perfectly illustrative of this was when our team was coordinating the County’s pandemic response while at the same time responding to the January 6 insurrection, while at the same time coordinating potential sheltering for extreme cold. Events, within events, within events, with the same small but mighty team. </a:t>
            </a:r>
            <a:r>
              <a:rPr lang="en-US" sz="1800" b="1">
                <a:latin typeface="Calibri" panose="020F0502020204030204" pitchFamily="34" charset="0"/>
                <a:ea typeface="Times New Roman" panose="02020603050405020304" pitchFamily="18" charset="0"/>
              </a:rPr>
              <a:t> </a:t>
            </a:r>
            <a:br>
              <a:rPr lang="en-US" sz="1800" b="1">
                <a:latin typeface="Calibri" panose="020F0502020204030204" pitchFamily="34" charset="0"/>
                <a:ea typeface="Times New Roman" panose="02020603050405020304" pitchFamily="18" charset="0"/>
              </a:rPr>
            </a:br>
            <a:endParaRPr lang="en-US"/>
          </a:p>
        </p:txBody>
      </p:sp>
      <p:sp>
        <p:nvSpPr>
          <p:cNvPr id="4" name="Slide Number Placeholder 3"/>
          <p:cNvSpPr>
            <a:spLocks noGrp="1"/>
          </p:cNvSpPr>
          <p:nvPr>
            <p:ph type="sldNum" sz="quarter" idx="5"/>
          </p:nvPr>
        </p:nvSpPr>
        <p:spPr/>
        <p:txBody>
          <a:bodyPr/>
          <a:lstStyle/>
          <a:p>
            <a:fld id="{0F959FB8-D4B4-4795-81B1-D5ADBEF32A10}" type="slidenum">
              <a:rPr lang="en-US" smtClean="0"/>
              <a:t>11</a:t>
            </a:fld>
            <a:endParaRPr lang="en-US"/>
          </a:p>
        </p:txBody>
      </p:sp>
    </p:spTree>
    <p:extLst>
      <p:ext uri="{BB962C8B-B14F-4D97-AF65-F5344CB8AC3E}">
        <p14:creationId xmlns:p14="http://schemas.microsoft.com/office/powerpoint/2010/main" val="193664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2B4C8-B713-D6FF-BB09-DD6A49B62B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FD983-D84D-ED28-6427-6D49CF6AD2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A4383D-3D1D-0CC9-1E05-86666E18634E}"/>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5" name="Footer Placeholder 4">
            <a:extLst>
              <a:ext uri="{FF2B5EF4-FFF2-40B4-BE49-F238E27FC236}">
                <a16:creationId xmlns:a16="http://schemas.microsoft.com/office/drawing/2014/main" id="{A5DEC361-2602-D931-3AD9-D7A2D25C7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9CBFB-A8FA-DE7C-247B-BF9B9D2005CC}"/>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1536029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16BA-5ABF-5585-FA40-208A5F05C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777F4D-2CA7-BC92-1F26-75C84F1CC6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B2A32-5E23-F051-1491-C31E24E5B822}"/>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5" name="Footer Placeholder 4">
            <a:extLst>
              <a:ext uri="{FF2B5EF4-FFF2-40B4-BE49-F238E27FC236}">
                <a16:creationId xmlns:a16="http://schemas.microsoft.com/office/drawing/2014/main" id="{B2C83DD5-62E1-96C9-A237-997CADC63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6CF62-4265-99A2-83B3-4E0695A19307}"/>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3330111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44F67A-ECCB-FB72-BC96-02CFE7B740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E244B8-D6F9-3260-8D64-7AF8541688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9DC17-1376-C63E-4086-0562127BD17D}"/>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5" name="Footer Placeholder 4">
            <a:extLst>
              <a:ext uri="{FF2B5EF4-FFF2-40B4-BE49-F238E27FC236}">
                <a16:creationId xmlns:a16="http://schemas.microsoft.com/office/drawing/2014/main" id="{3C092FAF-DE37-21F0-1CA8-7BBF7672C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BBF48-2F93-77EF-DF93-5BD4D9DF4760}"/>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412697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Section Slid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44AE21C7-D885-43AB-85B4-091732934688}"/>
              </a:ext>
            </a:extLst>
          </p:cNvPr>
          <p:cNvSpPr/>
          <p:nvPr userDrawn="1"/>
        </p:nvSpPr>
        <p:spPr>
          <a:xfrm>
            <a:off x="-3" y="-1416"/>
            <a:ext cx="12192000" cy="685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Slide Number Placeholder 5">
            <a:extLst>
              <a:ext uri="{FF2B5EF4-FFF2-40B4-BE49-F238E27FC236}">
                <a16:creationId xmlns:a16="http://schemas.microsoft.com/office/drawing/2014/main" id="{B161DD6A-B88D-489D-9BA3-2BB3DDB5D598}"/>
              </a:ext>
            </a:extLst>
          </p:cNvPr>
          <p:cNvSpPr>
            <a:spLocks noGrp="1"/>
          </p:cNvSpPr>
          <p:nvPr>
            <p:ph type="sldNum" sz="quarter" idx="12"/>
          </p:nvPr>
        </p:nvSpPr>
        <p:spPr>
          <a:xfrm>
            <a:off x="627721" y="5738693"/>
            <a:ext cx="2743200" cy="365125"/>
          </a:xfrm>
        </p:spPr>
        <p:txBody>
          <a:bodyPr/>
          <a:lstStyle>
            <a:lvl1pPr algn="l">
              <a:defRPr>
                <a:solidFill>
                  <a:srgbClr val="074975"/>
                </a:solidFill>
              </a:defRPr>
            </a:lvl1pPr>
          </a:lstStyle>
          <a:p>
            <a:fld id="{7E68E447-13C0-421B-B222-9B30BD94899B}" type="slidenum">
              <a:rPr lang="en-US" smtClean="0"/>
              <a:pPr/>
              <a:t>‹#›</a:t>
            </a:fld>
            <a:endParaRPr lang="en-US"/>
          </a:p>
        </p:txBody>
      </p:sp>
      <p:sp>
        <p:nvSpPr>
          <p:cNvPr id="33" name="Rectangle 32">
            <a:extLst>
              <a:ext uri="{FF2B5EF4-FFF2-40B4-BE49-F238E27FC236}">
                <a16:creationId xmlns:a16="http://schemas.microsoft.com/office/drawing/2014/main" id="{0592D0BA-3078-4BD8-927D-27D798A5A6FB}"/>
              </a:ext>
            </a:extLst>
          </p:cNvPr>
          <p:cNvSpPr/>
          <p:nvPr userDrawn="1"/>
        </p:nvSpPr>
        <p:spPr>
          <a:xfrm>
            <a:off x="0" y="-1417"/>
            <a:ext cx="12192000" cy="269815"/>
          </a:xfrm>
          <a:prstGeom prst="rect">
            <a:avLst/>
          </a:prstGeom>
          <a:gradFill flip="none" rotWithShape="1">
            <a:gsLst>
              <a:gs pos="0">
                <a:srgbClr val="074975">
                  <a:shade val="30000"/>
                  <a:satMod val="115000"/>
                </a:srgbClr>
              </a:gs>
              <a:gs pos="50000">
                <a:srgbClr val="074975">
                  <a:shade val="67500"/>
                  <a:satMod val="115000"/>
                </a:srgbClr>
              </a:gs>
              <a:gs pos="100000">
                <a:srgbClr val="074975">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74975"/>
              </a:solidFill>
            </a:endParaRPr>
          </a:p>
        </p:txBody>
      </p:sp>
      <p:sp>
        <p:nvSpPr>
          <p:cNvPr id="34" name="Rectangle 33">
            <a:extLst>
              <a:ext uri="{FF2B5EF4-FFF2-40B4-BE49-F238E27FC236}">
                <a16:creationId xmlns:a16="http://schemas.microsoft.com/office/drawing/2014/main" id="{42858E38-E443-4F72-ACE9-EDDBBC084B22}"/>
              </a:ext>
            </a:extLst>
          </p:cNvPr>
          <p:cNvSpPr/>
          <p:nvPr userDrawn="1"/>
        </p:nvSpPr>
        <p:spPr>
          <a:xfrm flipV="1">
            <a:off x="-3" y="6588185"/>
            <a:ext cx="12192000" cy="269815"/>
          </a:xfrm>
          <a:prstGeom prst="rect">
            <a:avLst/>
          </a:prstGeom>
          <a:gradFill flip="none" rotWithShape="1">
            <a:gsLst>
              <a:gs pos="0">
                <a:srgbClr val="074975">
                  <a:shade val="30000"/>
                  <a:satMod val="115000"/>
                </a:srgbClr>
              </a:gs>
              <a:gs pos="50000">
                <a:srgbClr val="074975">
                  <a:shade val="67500"/>
                  <a:satMod val="115000"/>
                </a:srgbClr>
              </a:gs>
              <a:gs pos="100000">
                <a:srgbClr val="074975">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74975"/>
              </a:solidFill>
            </a:endParaRPr>
          </a:p>
        </p:txBody>
      </p:sp>
      <p:sp>
        <p:nvSpPr>
          <p:cNvPr id="35" name="Freeform: Shape 34">
            <a:extLst>
              <a:ext uri="{FF2B5EF4-FFF2-40B4-BE49-F238E27FC236}">
                <a16:creationId xmlns:a16="http://schemas.microsoft.com/office/drawing/2014/main" id="{49DF0D88-3D61-4662-8773-BC5AB62EA33C}"/>
              </a:ext>
            </a:extLst>
          </p:cNvPr>
          <p:cNvSpPr/>
          <p:nvPr userDrawn="1"/>
        </p:nvSpPr>
        <p:spPr>
          <a:xfrm rot="2633279">
            <a:off x="10479872" y="-78213"/>
            <a:ext cx="2376728" cy="2190782"/>
          </a:xfrm>
          <a:custGeom>
            <a:avLst/>
            <a:gdLst>
              <a:gd name="connsiteX0" fmla="*/ 0 w 2376728"/>
              <a:gd name="connsiteY0" fmla="*/ 828630 h 2190782"/>
              <a:gd name="connsiteX1" fmla="*/ 861435 w 2376728"/>
              <a:gd name="connsiteY1" fmla="*/ 0 h 2190782"/>
              <a:gd name="connsiteX2" fmla="*/ 2376728 w 2376728"/>
              <a:gd name="connsiteY2" fmla="*/ 1575284 h 2190782"/>
              <a:gd name="connsiteX3" fmla="*/ 2376728 w 2376728"/>
              <a:gd name="connsiteY3" fmla="*/ 2060823 h 2190782"/>
              <a:gd name="connsiteX4" fmla="*/ 2246769 w 2376728"/>
              <a:gd name="connsiteY4" fmla="*/ 2190782 h 2190782"/>
              <a:gd name="connsiteX5" fmla="*/ 129959 w 2376728"/>
              <a:gd name="connsiteY5" fmla="*/ 2190782 h 2190782"/>
              <a:gd name="connsiteX6" fmla="*/ 0 w 2376728"/>
              <a:gd name="connsiteY6" fmla="*/ 2060823 h 21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6728" h="2190782">
                <a:moveTo>
                  <a:pt x="0" y="828630"/>
                </a:moveTo>
                <a:lnTo>
                  <a:pt x="861435" y="0"/>
                </a:lnTo>
                <a:lnTo>
                  <a:pt x="2376728" y="1575284"/>
                </a:lnTo>
                <a:lnTo>
                  <a:pt x="2376728" y="2060823"/>
                </a:lnTo>
                <a:cubicBezTo>
                  <a:pt x="2376728" y="2132597"/>
                  <a:pt x="2318543" y="2190782"/>
                  <a:pt x="2246769" y="2190782"/>
                </a:cubicBezTo>
                <a:lnTo>
                  <a:pt x="129959" y="2190782"/>
                </a:lnTo>
                <a:cubicBezTo>
                  <a:pt x="58185" y="2190782"/>
                  <a:pt x="0" y="2132597"/>
                  <a:pt x="0" y="2060823"/>
                </a:cubicBezTo>
                <a:close/>
              </a:path>
            </a:pathLst>
          </a:custGeom>
          <a:gradFill flip="none" rotWithShape="1">
            <a:gsLst>
              <a:gs pos="0">
                <a:srgbClr val="FCB322">
                  <a:alpha val="42000"/>
                </a:srgbClr>
              </a:gs>
              <a:gs pos="100000">
                <a:srgbClr val="FCB322">
                  <a:alpha val="6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022A5E69-1369-4548-AFC5-37655E527D1E}"/>
              </a:ext>
            </a:extLst>
          </p:cNvPr>
          <p:cNvSpPr/>
          <p:nvPr userDrawn="1"/>
        </p:nvSpPr>
        <p:spPr>
          <a:xfrm rot="2633279">
            <a:off x="10469024" y="-271433"/>
            <a:ext cx="1417202" cy="1453112"/>
          </a:xfrm>
          <a:custGeom>
            <a:avLst/>
            <a:gdLst>
              <a:gd name="connsiteX0" fmla="*/ 0 w 1417202"/>
              <a:gd name="connsiteY0" fmla="*/ 778180 h 1453112"/>
              <a:gd name="connsiteX1" fmla="*/ 808988 w 1417202"/>
              <a:gd name="connsiteY1" fmla="*/ 0 h 1453112"/>
              <a:gd name="connsiteX2" fmla="*/ 1339709 w 1417202"/>
              <a:gd name="connsiteY2" fmla="*/ 0 h 1453112"/>
              <a:gd name="connsiteX3" fmla="*/ 1417202 w 1417202"/>
              <a:gd name="connsiteY3" fmla="*/ 77493 h 1453112"/>
              <a:gd name="connsiteX4" fmla="*/ 1417202 w 1417202"/>
              <a:gd name="connsiteY4" fmla="*/ 1375619 h 1453112"/>
              <a:gd name="connsiteX5" fmla="*/ 1339709 w 1417202"/>
              <a:gd name="connsiteY5" fmla="*/ 1453112 h 1453112"/>
              <a:gd name="connsiteX6" fmla="*/ 77493 w 1417202"/>
              <a:gd name="connsiteY6" fmla="*/ 1453112 h 1453112"/>
              <a:gd name="connsiteX7" fmla="*/ 0 w 1417202"/>
              <a:gd name="connsiteY7" fmla="*/ 1375619 h 14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7202" h="1453112">
                <a:moveTo>
                  <a:pt x="0" y="778180"/>
                </a:moveTo>
                <a:lnTo>
                  <a:pt x="808988" y="0"/>
                </a:lnTo>
                <a:lnTo>
                  <a:pt x="1339709" y="0"/>
                </a:lnTo>
                <a:cubicBezTo>
                  <a:pt x="1382507" y="0"/>
                  <a:pt x="1417202" y="34695"/>
                  <a:pt x="1417202" y="77493"/>
                </a:cubicBezTo>
                <a:lnTo>
                  <a:pt x="1417202" y="1375619"/>
                </a:lnTo>
                <a:cubicBezTo>
                  <a:pt x="1417202" y="1418417"/>
                  <a:pt x="1382507" y="1453112"/>
                  <a:pt x="1339709" y="1453112"/>
                </a:cubicBezTo>
                <a:lnTo>
                  <a:pt x="77493" y="1453112"/>
                </a:lnTo>
                <a:cubicBezTo>
                  <a:pt x="34695" y="1453112"/>
                  <a:pt x="0" y="1418417"/>
                  <a:pt x="0" y="1375619"/>
                </a:cubicBezTo>
                <a:close/>
              </a:path>
            </a:pathLst>
          </a:custGeom>
          <a:gradFill flip="none" rotWithShape="1">
            <a:gsLst>
              <a:gs pos="0">
                <a:srgbClr val="FCB322">
                  <a:alpha val="34000"/>
                </a:srgbClr>
              </a:gs>
              <a:gs pos="100000">
                <a:srgbClr val="FCB322">
                  <a:alpha val="6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9" name="Graphic 15">
            <a:extLst>
              <a:ext uri="{FF2B5EF4-FFF2-40B4-BE49-F238E27FC236}">
                <a16:creationId xmlns:a16="http://schemas.microsoft.com/office/drawing/2014/main" id="{C6F569B3-51EF-410E-862F-B550CE1B813D}"/>
              </a:ext>
            </a:extLst>
          </p:cNvPr>
          <p:cNvGrpSpPr/>
          <p:nvPr userDrawn="1"/>
        </p:nvGrpSpPr>
        <p:grpSpPr>
          <a:xfrm>
            <a:off x="7616209" y="1246314"/>
            <a:ext cx="4217356" cy="4206241"/>
            <a:chOff x="7528767" y="1044721"/>
            <a:chExt cx="3998969" cy="3997505"/>
          </a:xfrm>
        </p:grpSpPr>
        <p:sp>
          <p:nvSpPr>
            <p:cNvPr id="40" name="Freeform: Shape 39">
              <a:extLst>
                <a:ext uri="{FF2B5EF4-FFF2-40B4-BE49-F238E27FC236}">
                  <a16:creationId xmlns:a16="http://schemas.microsoft.com/office/drawing/2014/main" id="{FAB803AB-98C3-4413-A9B4-F202F485946E}"/>
                </a:ext>
              </a:extLst>
            </p:cNvPr>
            <p:cNvSpPr/>
            <p:nvPr/>
          </p:nvSpPr>
          <p:spPr>
            <a:xfrm>
              <a:off x="9020143" y="3726655"/>
              <a:ext cx="1198307" cy="1315571"/>
            </a:xfrm>
            <a:custGeom>
              <a:avLst/>
              <a:gdLst>
                <a:gd name="connsiteX0" fmla="*/ 1060343 w 1198307"/>
                <a:gd name="connsiteY0" fmla="*/ 312117 h 1315571"/>
                <a:gd name="connsiteX1" fmla="*/ 1016617 w 1198307"/>
                <a:gd name="connsiteY1" fmla="*/ 234465 h 1315571"/>
                <a:gd name="connsiteX2" fmla="*/ 969874 w 1198307"/>
                <a:gd name="connsiteY2" fmla="*/ 159074 h 1315571"/>
                <a:gd name="connsiteX3" fmla="*/ 858799 w 1198307"/>
                <a:gd name="connsiteY3" fmla="*/ 19350 h 1315571"/>
                <a:gd name="connsiteX4" fmla="*/ 841711 w 1198307"/>
                <a:gd name="connsiteY4" fmla="*/ 0 h 1315571"/>
                <a:gd name="connsiteX5" fmla="*/ 760289 w 1198307"/>
                <a:gd name="connsiteY5" fmla="*/ 84438 h 1315571"/>
                <a:gd name="connsiteX6" fmla="*/ 47848 w 1198307"/>
                <a:gd name="connsiteY6" fmla="*/ 796376 h 1315571"/>
                <a:gd name="connsiteX7" fmla="*/ 29503 w 1198307"/>
                <a:gd name="connsiteY7" fmla="*/ 814721 h 1315571"/>
                <a:gd name="connsiteX8" fmla="*/ 27241 w 1198307"/>
                <a:gd name="connsiteY8" fmla="*/ 898404 h 1315571"/>
                <a:gd name="connsiteX9" fmla="*/ 40811 w 1198307"/>
                <a:gd name="connsiteY9" fmla="*/ 912226 h 1315571"/>
                <a:gd name="connsiteX10" fmla="*/ 379064 w 1198307"/>
                <a:gd name="connsiteY10" fmla="*/ 1249975 h 1315571"/>
                <a:gd name="connsiteX11" fmla="*/ 411733 w 1198307"/>
                <a:gd name="connsiteY11" fmla="*/ 1281137 h 1315571"/>
                <a:gd name="connsiteX12" fmla="*/ 500945 w 1198307"/>
                <a:gd name="connsiteY12" fmla="*/ 1315565 h 1315571"/>
                <a:gd name="connsiteX13" fmla="*/ 636900 w 1198307"/>
                <a:gd name="connsiteY13" fmla="*/ 1253996 h 1315571"/>
                <a:gd name="connsiteX14" fmla="*/ 1198308 w 1198307"/>
                <a:gd name="connsiteY14" fmla="*/ 692337 h 1315571"/>
                <a:gd name="connsiteX15" fmla="*/ 1060343 w 1198307"/>
                <a:gd name="connsiteY15" fmla="*/ 312117 h 131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8307" h="1315571">
                  <a:moveTo>
                    <a:pt x="1060343" y="312117"/>
                  </a:moveTo>
                  <a:cubicBezTo>
                    <a:pt x="1048532" y="284223"/>
                    <a:pt x="1030941" y="261857"/>
                    <a:pt x="1016617" y="234465"/>
                  </a:cubicBezTo>
                  <a:cubicBezTo>
                    <a:pt x="1002343" y="208556"/>
                    <a:pt x="986737" y="183400"/>
                    <a:pt x="969874" y="159074"/>
                  </a:cubicBezTo>
                  <a:cubicBezTo>
                    <a:pt x="936150" y="109970"/>
                    <a:pt x="899032" y="63278"/>
                    <a:pt x="858799" y="19350"/>
                  </a:cubicBezTo>
                  <a:cubicBezTo>
                    <a:pt x="853522" y="12816"/>
                    <a:pt x="847490" y="6534"/>
                    <a:pt x="841711" y="0"/>
                  </a:cubicBezTo>
                  <a:lnTo>
                    <a:pt x="760289" y="84438"/>
                  </a:lnTo>
                  <a:lnTo>
                    <a:pt x="47848" y="796376"/>
                  </a:lnTo>
                  <a:cubicBezTo>
                    <a:pt x="41565" y="802407"/>
                    <a:pt x="35534" y="808438"/>
                    <a:pt x="29503" y="814721"/>
                  </a:cubicBezTo>
                  <a:cubicBezTo>
                    <a:pt x="-9449" y="855180"/>
                    <a:pt x="-9449" y="859704"/>
                    <a:pt x="27241" y="898404"/>
                  </a:cubicBezTo>
                  <a:lnTo>
                    <a:pt x="40811" y="912226"/>
                  </a:lnTo>
                  <a:lnTo>
                    <a:pt x="379064" y="1249975"/>
                  </a:lnTo>
                  <a:cubicBezTo>
                    <a:pt x="389619" y="1260782"/>
                    <a:pt x="400425" y="1271336"/>
                    <a:pt x="411733" y="1281137"/>
                  </a:cubicBezTo>
                  <a:cubicBezTo>
                    <a:pt x="436861" y="1302146"/>
                    <a:pt x="468226" y="1314233"/>
                    <a:pt x="500945" y="1315565"/>
                  </a:cubicBezTo>
                  <a:cubicBezTo>
                    <a:pt x="553115" y="1316018"/>
                    <a:pt x="602848" y="1293501"/>
                    <a:pt x="636900" y="1253996"/>
                  </a:cubicBezTo>
                  <a:cubicBezTo>
                    <a:pt x="823541" y="1066199"/>
                    <a:pt x="1010661" y="878978"/>
                    <a:pt x="1198308" y="692337"/>
                  </a:cubicBezTo>
                  <a:cubicBezTo>
                    <a:pt x="1165940" y="561056"/>
                    <a:pt x="1119676" y="433596"/>
                    <a:pt x="1060343" y="312117"/>
                  </a:cubicBezTo>
                  <a:close/>
                </a:path>
              </a:pathLst>
            </a:custGeom>
            <a:gradFill>
              <a:gsLst>
                <a:gs pos="0">
                  <a:srgbClr val="00B5B9">
                    <a:alpha val="10000"/>
                  </a:srgbClr>
                </a:gs>
                <a:gs pos="100000">
                  <a:srgbClr val="00B5B9">
                    <a:alpha val="35000"/>
                  </a:srgbClr>
                </a:gs>
              </a:gsLst>
              <a:path path="circle">
                <a:fillToRect l="50000" t="50000" r="50000" b="50000"/>
              </a:path>
            </a:gradFill>
            <a:ln w="2509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7BFC475-0B7D-4C64-969F-D36EA9D2B576}"/>
                </a:ext>
              </a:extLst>
            </p:cNvPr>
            <p:cNvSpPr/>
            <p:nvPr/>
          </p:nvSpPr>
          <p:spPr>
            <a:xfrm>
              <a:off x="7528767" y="2227137"/>
              <a:ext cx="2134055" cy="2147633"/>
            </a:xfrm>
            <a:custGeom>
              <a:avLst/>
              <a:gdLst>
                <a:gd name="connsiteX0" fmla="*/ 2070225 w 2134055"/>
                <a:gd name="connsiteY0" fmla="*/ 1274603 h 2147633"/>
                <a:gd name="connsiteX1" fmla="*/ 1370600 w 2134055"/>
                <a:gd name="connsiteY1" fmla="*/ 817234 h 2147633"/>
                <a:gd name="connsiteX2" fmla="*/ 1201725 w 2134055"/>
                <a:gd name="connsiteY2" fmla="*/ 673740 h 2147633"/>
                <a:gd name="connsiteX3" fmla="*/ 1124073 w 2134055"/>
                <a:gd name="connsiteY3" fmla="*/ 593826 h 2147633"/>
                <a:gd name="connsiteX4" fmla="*/ 1050442 w 2134055"/>
                <a:gd name="connsiteY4" fmla="*/ 510394 h 2147633"/>
                <a:gd name="connsiteX5" fmla="*/ 981334 w 2134055"/>
                <a:gd name="connsiteY5" fmla="*/ 422690 h 2147633"/>
                <a:gd name="connsiteX6" fmla="*/ 920519 w 2134055"/>
                <a:gd name="connsiteY6" fmla="*/ 330713 h 2147633"/>
                <a:gd name="connsiteX7" fmla="*/ 864478 w 2134055"/>
                <a:gd name="connsiteY7" fmla="*/ 236978 h 2147633"/>
                <a:gd name="connsiteX8" fmla="*/ 814218 w 2134055"/>
                <a:gd name="connsiteY8" fmla="*/ 139724 h 2147633"/>
                <a:gd name="connsiteX9" fmla="*/ 755162 w 2134055"/>
                <a:gd name="connsiteY9" fmla="*/ 0 h 2147633"/>
                <a:gd name="connsiteX10" fmla="*/ 74134 w 2134055"/>
                <a:gd name="connsiteY10" fmla="*/ 680023 h 2147633"/>
                <a:gd name="connsiteX11" fmla="*/ 34177 w 2134055"/>
                <a:gd name="connsiteY11" fmla="*/ 722241 h 2147633"/>
                <a:gd name="connsiteX12" fmla="*/ 0 w 2134055"/>
                <a:gd name="connsiteY12" fmla="*/ 814218 h 2147633"/>
                <a:gd name="connsiteX13" fmla="*/ 40460 w 2134055"/>
                <a:gd name="connsiteY13" fmla="*/ 918006 h 2147633"/>
                <a:gd name="connsiteX14" fmla="*/ 85443 w 2134055"/>
                <a:gd name="connsiteY14" fmla="*/ 964497 h 2147633"/>
                <a:gd name="connsiteX15" fmla="*/ 1218814 w 2134055"/>
                <a:gd name="connsiteY15" fmla="*/ 2096863 h 2147633"/>
                <a:gd name="connsiteX16" fmla="*/ 1250981 w 2134055"/>
                <a:gd name="connsiteY16" fmla="*/ 2128527 h 2147633"/>
                <a:gd name="connsiteX17" fmla="*/ 1316822 w 2134055"/>
                <a:gd name="connsiteY17" fmla="*/ 2130537 h 2147633"/>
                <a:gd name="connsiteX18" fmla="*/ 1344716 w 2134055"/>
                <a:gd name="connsiteY18" fmla="*/ 2103397 h 2147633"/>
                <a:gd name="connsiteX19" fmla="*/ 2134055 w 2134055"/>
                <a:gd name="connsiteY19" fmla="*/ 1320591 h 2147633"/>
                <a:gd name="connsiteX20" fmla="*/ 2070225 w 2134055"/>
                <a:gd name="connsiteY20" fmla="*/ 1274603 h 21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4055" h="2147633">
                  <a:moveTo>
                    <a:pt x="2070225" y="1274603"/>
                  </a:moveTo>
                  <a:cubicBezTo>
                    <a:pt x="1860890" y="1123822"/>
                    <a:pt x="1603557" y="998171"/>
                    <a:pt x="1370600" y="817234"/>
                  </a:cubicBezTo>
                  <a:cubicBezTo>
                    <a:pt x="1311544" y="773758"/>
                    <a:pt x="1256509" y="723247"/>
                    <a:pt x="1201725" y="673740"/>
                  </a:cubicBezTo>
                  <a:cubicBezTo>
                    <a:pt x="1173831" y="648610"/>
                    <a:pt x="1149957" y="620213"/>
                    <a:pt x="1124073" y="593826"/>
                  </a:cubicBezTo>
                  <a:cubicBezTo>
                    <a:pt x="1097878" y="567520"/>
                    <a:pt x="1073288" y="539658"/>
                    <a:pt x="1050442" y="510394"/>
                  </a:cubicBezTo>
                  <a:lnTo>
                    <a:pt x="981334" y="422690"/>
                  </a:lnTo>
                  <a:cubicBezTo>
                    <a:pt x="958214" y="394041"/>
                    <a:pt x="940874" y="361121"/>
                    <a:pt x="920519" y="330713"/>
                  </a:cubicBezTo>
                  <a:cubicBezTo>
                    <a:pt x="900163" y="300306"/>
                    <a:pt x="880813" y="269396"/>
                    <a:pt x="864478" y="236978"/>
                  </a:cubicBezTo>
                  <a:lnTo>
                    <a:pt x="814218" y="139724"/>
                  </a:lnTo>
                  <a:cubicBezTo>
                    <a:pt x="792857" y="93484"/>
                    <a:pt x="773004" y="47747"/>
                    <a:pt x="755162" y="0"/>
                  </a:cubicBezTo>
                  <a:cubicBezTo>
                    <a:pt x="666453" y="88207"/>
                    <a:pt x="263364" y="490792"/>
                    <a:pt x="74134" y="680023"/>
                  </a:cubicBezTo>
                  <a:cubicBezTo>
                    <a:pt x="60312" y="693593"/>
                    <a:pt x="46742" y="707666"/>
                    <a:pt x="34177" y="722241"/>
                  </a:cubicBezTo>
                  <a:cubicBezTo>
                    <a:pt x="13332" y="748508"/>
                    <a:pt x="1365" y="780715"/>
                    <a:pt x="0" y="814218"/>
                  </a:cubicBezTo>
                  <a:cubicBezTo>
                    <a:pt x="1887" y="852283"/>
                    <a:pt x="16086" y="888704"/>
                    <a:pt x="40460" y="918006"/>
                  </a:cubicBezTo>
                  <a:cubicBezTo>
                    <a:pt x="54784" y="934089"/>
                    <a:pt x="70113" y="949167"/>
                    <a:pt x="85443" y="964497"/>
                  </a:cubicBezTo>
                  <a:lnTo>
                    <a:pt x="1218814" y="2096863"/>
                  </a:lnTo>
                  <a:cubicBezTo>
                    <a:pt x="1229369" y="2107418"/>
                    <a:pt x="1239923" y="2118475"/>
                    <a:pt x="1250981" y="2128527"/>
                  </a:cubicBezTo>
                  <a:cubicBezTo>
                    <a:pt x="1280132" y="2153657"/>
                    <a:pt x="1289179" y="2153657"/>
                    <a:pt x="1316822" y="2130537"/>
                  </a:cubicBezTo>
                  <a:cubicBezTo>
                    <a:pt x="1326622" y="2121993"/>
                    <a:pt x="1335418" y="2112695"/>
                    <a:pt x="1344716" y="2103397"/>
                  </a:cubicBezTo>
                  <a:cubicBezTo>
                    <a:pt x="1574909" y="1873455"/>
                    <a:pt x="1895821" y="1558072"/>
                    <a:pt x="2134055" y="1320591"/>
                  </a:cubicBezTo>
                  <a:cubicBezTo>
                    <a:pt x="2112192" y="1304257"/>
                    <a:pt x="2092088" y="1289430"/>
                    <a:pt x="2070225" y="1274603"/>
                  </a:cubicBezTo>
                  <a:close/>
                </a:path>
              </a:pathLst>
            </a:custGeom>
            <a:gradFill>
              <a:gsLst>
                <a:gs pos="100000">
                  <a:srgbClr val="00B5B9"/>
                </a:gs>
                <a:gs pos="0">
                  <a:srgbClr val="8AE2E1"/>
                </a:gs>
              </a:gsLst>
              <a:path path="circle">
                <a:fillToRect l="50000" t="50000" r="50000" b="50000"/>
              </a:path>
            </a:gradFill>
            <a:ln w="2509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21575D6-5F27-4E1B-AE07-02FFF90D5F40}"/>
                </a:ext>
              </a:extLst>
            </p:cNvPr>
            <p:cNvSpPr/>
            <p:nvPr/>
          </p:nvSpPr>
          <p:spPr>
            <a:xfrm>
              <a:off x="8407570" y="1044721"/>
              <a:ext cx="3120166" cy="2980981"/>
            </a:xfrm>
            <a:custGeom>
              <a:avLst/>
              <a:gdLst>
                <a:gd name="connsiteX0" fmla="*/ 3085736 w 3120166"/>
                <a:gd name="connsiteY0" fmla="*/ 1905661 h 2980981"/>
                <a:gd name="connsiteX1" fmla="*/ 3046030 w 3120166"/>
                <a:gd name="connsiteY1" fmla="*/ 1863442 h 2980981"/>
                <a:gd name="connsiteX2" fmla="*/ 1261787 w 3120166"/>
                <a:gd name="connsiteY2" fmla="*/ 77943 h 2980981"/>
                <a:gd name="connsiteX3" fmla="*/ 1219568 w 3120166"/>
                <a:gd name="connsiteY3" fmla="*/ 37986 h 2980981"/>
                <a:gd name="connsiteX4" fmla="*/ 1025060 w 3120166"/>
                <a:gd name="connsiteY4" fmla="*/ 37986 h 2980981"/>
                <a:gd name="connsiteX5" fmla="*/ 978569 w 3120166"/>
                <a:gd name="connsiteY5" fmla="*/ 82466 h 2980981"/>
                <a:gd name="connsiteX6" fmla="*/ 0 w 3120166"/>
                <a:gd name="connsiteY6" fmla="*/ 1054250 h 2980981"/>
                <a:gd name="connsiteX7" fmla="*/ 100521 w 3120166"/>
                <a:gd name="connsiteY7" fmla="*/ 1231921 h 2980981"/>
                <a:gd name="connsiteX8" fmla="*/ 651374 w 3120166"/>
                <a:gd name="connsiteY8" fmla="*/ 1768199 h 2980981"/>
                <a:gd name="connsiteX9" fmla="*/ 1388945 w 3120166"/>
                <a:gd name="connsiteY9" fmla="*/ 2138618 h 2980981"/>
                <a:gd name="connsiteX10" fmla="*/ 2075753 w 3120166"/>
                <a:gd name="connsiteY10" fmla="*/ 2754810 h 2980981"/>
                <a:gd name="connsiteX11" fmla="*/ 2203666 w 3120166"/>
                <a:gd name="connsiteY11" fmla="*/ 2980982 h 2980981"/>
                <a:gd name="connsiteX12" fmla="*/ 2209446 w 3120166"/>
                <a:gd name="connsiteY12" fmla="*/ 2975956 h 2980981"/>
                <a:gd name="connsiteX13" fmla="*/ 3040501 w 3120166"/>
                <a:gd name="connsiteY13" fmla="*/ 2144900 h 2980981"/>
                <a:gd name="connsiteX14" fmla="*/ 3087746 w 3120166"/>
                <a:gd name="connsiteY14" fmla="*/ 2092127 h 2980981"/>
                <a:gd name="connsiteX15" fmla="*/ 3120164 w 3120166"/>
                <a:gd name="connsiteY15" fmla="*/ 1994371 h 2980981"/>
                <a:gd name="connsiteX16" fmla="*/ 3085736 w 3120166"/>
                <a:gd name="connsiteY16" fmla="*/ 1905661 h 29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0166" h="2980981">
                  <a:moveTo>
                    <a:pt x="3085736" y="1905661"/>
                  </a:moveTo>
                  <a:cubicBezTo>
                    <a:pt x="3073422" y="1890834"/>
                    <a:pt x="3060606" y="1877012"/>
                    <a:pt x="3046030" y="1863442"/>
                  </a:cubicBezTo>
                  <a:lnTo>
                    <a:pt x="1261787" y="77943"/>
                  </a:lnTo>
                  <a:cubicBezTo>
                    <a:pt x="1248392" y="63920"/>
                    <a:pt x="1234294" y="50586"/>
                    <a:pt x="1219568" y="37986"/>
                  </a:cubicBezTo>
                  <a:cubicBezTo>
                    <a:pt x="1164633" y="-12662"/>
                    <a:pt x="1080005" y="-12662"/>
                    <a:pt x="1025060" y="37986"/>
                  </a:cubicBezTo>
                  <a:cubicBezTo>
                    <a:pt x="1008776" y="51965"/>
                    <a:pt x="993255" y="66815"/>
                    <a:pt x="978569" y="82466"/>
                  </a:cubicBezTo>
                  <a:cubicBezTo>
                    <a:pt x="702640" y="357893"/>
                    <a:pt x="278443" y="776310"/>
                    <a:pt x="0" y="1054250"/>
                  </a:cubicBezTo>
                  <a:cubicBezTo>
                    <a:pt x="30659" y="1115317"/>
                    <a:pt x="64082" y="1174875"/>
                    <a:pt x="100521" y="1231921"/>
                  </a:cubicBezTo>
                  <a:cubicBezTo>
                    <a:pt x="238086" y="1452581"/>
                    <a:pt x="427105" y="1636597"/>
                    <a:pt x="651374" y="1768199"/>
                  </a:cubicBezTo>
                  <a:cubicBezTo>
                    <a:pt x="872269" y="1904907"/>
                    <a:pt x="1128848" y="1994371"/>
                    <a:pt x="1388945" y="2138618"/>
                  </a:cubicBezTo>
                  <a:cubicBezTo>
                    <a:pt x="1666006" y="2283066"/>
                    <a:pt x="1902230" y="2494964"/>
                    <a:pt x="2075753" y="2754810"/>
                  </a:cubicBezTo>
                  <a:cubicBezTo>
                    <a:pt x="2122797" y="2827612"/>
                    <a:pt x="2165518" y="2903153"/>
                    <a:pt x="2203666" y="2980982"/>
                  </a:cubicBezTo>
                  <a:lnTo>
                    <a:pt x="2209446" y="2975956"/>
                  </a:lnTo>
                  <a:cubicBezTo>
                    <a:pt x="2486557" y="2699021"/>
                    <a:pt x="2763567" y="2422011"/>
                    <a:pt x="3040501" y="2144900"/>
                  </a:cubicBezTo>
                  <a:cubicBezTo>
                    <a:pt x="3057163" y="2128164"/>
                    <a:pt x="3072944" y="2110547"/>
                    <a:pt x="3087746" y="2092127"/>
                  </a:cubicBezTo>
                  <a:cubicBezTo>
                    <a:pt x="3108981" y="2063981"/>
                    <a:pt x="3120365" y="2029628"/>
                    <a:pt x="3120164" y="1994371"/>
                  </a:cubicBezTo>
                  <a:cubicBezTo>
                    <a:pt x="3118128" y="1961953"/>
                    <a:pt x="3106116" y="1930960"/>
                    <a:pt x="3085736" y="1905661"/>
                  </a:cubicBezTo>
                  <a:close/>
                </a:path>
              </a:pathLst>
            </a:custGeom>
            <a:gradFill>
              <a:gsLst>
                <a:gs pos="100000">
                  <a:srgbClr val="00B5B9">
                    <a:alpha val="42000"/>
                  </a:srgbClr>
                </a:gs>
                <a:gs pos="0">
                  <a:srgbClr val="00B5B9">
                    <a:alpha val="20000"/>
                  </a:srgbClr>
                </a:gs>
              </a:gsLst>
              <a:path path="circle">
                <a:fillToRect l="50000" t="50000" r="50000" b="50000"/>
              </a:path>
            </a:gradFill>
            <a:ln w="25098" cap="flat">
              <a:noFill/>
              <a:prstDash val="solid"/>
              <a:miter/>
            </a:ln>
          </p:spPr>
          <p:txBody>
            <a:bodyPr rtlCol="0" anchor="ctr"/>
            <a:lstStyle/>
            <a:p>
              <a:endParaRPr lang="en-US"/>
            </a:p>
          </p:txBody>
        </p:sp>
      </p:grpSp>
      <p:sp>
        <p:nvSpPr>
          <p:cNvPr id="43" name="Freeform: Shape 42">
            <a:extLst>
              <a:ext uri="{FF2B5EF4-FFF2-40B4-BE49-F238E27FC236}">
                <a16:creationId xmlns:a16="http://schemas.microsoft.com/office/drawing/2014/main" id="{38DB379A-8672-4D50-9A4C-7F72E4D8B23B}"/>
              </a:ext>
            </a:extLst>
          </p:cNvPr>
          <p:cNvSpPr/>
          <p:nvPr userDrawn="1"/>
        </p:nvSpPr>
        <p:spPr>
          <a:xfrm rot="2633279">
            <a:off x="10649305" y="4389736"/>
            <a:ext cx="2302331" cy="2436952"/>
          </a:xfrm>
          <a:custGeom>
            <a:avLst/>
            <a:gdLst>
              <a:gd name="connsiteX0" fmla="*/ 38064 w 2302331"/>
              <a:gd name="connsiteY0" fmla="*/ 38065 h 2436952"/>
              <a:gd name="connsiteX1" fmla="*/ 129959 w 2302331"/>
              <a:gd name="connsiteY1" fmla="*/ 0 h 2436952"/>
              <a:gd name="connsiteX2" fmla="*/ 527780 w 2302331"/>
              <a:gd name="connsiteY2" fmla="*/ 0 h 2436952"/>
              <a:gd name="connsiteX3" fmla="*/ 2302331 w 2302331"/>
              <a:gd name="connsiteY3" fmla="*/ 1844805 h 2436952"/>
              <a:gd name="connsiteX4" fmla="*/ 1686741 w 2302331"/>
              <a:gd name="connsiteY4" fmla="*/ 2436952 h 2436952"/>
              <a:gd name="connsiteX5" fmla="*/ 129959 w 2302331"/>
              <a:gd name="connsiteY5" fmla="*/ 2436952 h 2436952"/>
              <a:gd name="connsiteX6" fmla="*/ 0 w 2302331"/>
              <a:gd name="connsiteY6" fmla="*/ 2306993 h 2436952"/>
              <a:gd name="connsiteX7" fmla="*/ 0 w 2302331"/>
              <a:gd name="connsiteY7" fmla="*/ 129959 h 2436952"/>
              <a:gd name="connsiteX8" fmla="*/ 38064 w 2302331"/>
              <a:gd name="connsiteY8" fmla="*/ 38065 h 243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2331" h="2436952">
                <a:moveTo>
                  <a:pt x="38064" y="38065"/>
                </a:moveTo>
                <a:cubicBezTo>
                  <a:pt x="61583" y="14546"/>
                  <a:pt x="94072" y="0"/>
                  <a:pt x="129959" y="0"/>
                </a:cubicBezTo>
                <a:lnTo>
                  <a:pt x="527780" y="0"/>
                </a:lnTo>
                <a:lnTo>
                  <a:pt x="2302331" y="1844805"/>
                </a:lnTo>
                <a:lnTo>
                  <a:pt x="1686741" y="2436952"/>
                </a:lnTo>
                <a:lnTo>
                  <a:pt x="129959" y="2436952"/>
                </a:lnTo>
                <a:cubicBezTo>
                  <a:pt x="58185" y="2436952"/>
                  <a:pt x="0" y="2378767"/>
                  <a:pt x="0" y="2306993"/>
                </a:cubicBezTo>
                <a:lnTo>
                  <a:pt x="0" y="129959"/>
                </a:lnTo>
                <a:cubicBezTo>
                  <a:pt x="0" y="94072"/>
                  <a:pt x="14546" y="61582"/>
                  <a:pt x="38064" y="38065"/>
                </a:cubicBezTo>
                <a:close/>
              </a:path>
            </a:pathLst>
          </a:custGeom>
          <a:gradFill flip="none" rotWithShape="1">
            <a:gsLst>
              <a:gs pos="0">
                <a:srgbClr val="E86888">
                  <a:alpha val="18000"/>
                </a:srgbClr>
              </a:gs>
              <a:gs pos="100000">
                <a:srgbClr val="E86888">
                  <a:alpha val="8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ACFE86E8-F60A-4E6D-8CDD-DDF7656E1853}"/>
              </a:ext>
            </a:extLst>
          </p:cNvPr>
          <p:cNvSpPr/>
          <p:nvPr userDrawn="1"/>
        </p:nvSpPr>
        <p:spPr>
          <a:xfrm rot="2633279">
            <a:off x="10506807" y="5377262"/>
            <a:ext cx="1417202" cy="1453112"/>
          </a:xfrm>
          <a:custGeom>
            <a:avLst/>
            <a:gdLst>
              <a:gd name="connsiteX0" fmla="*/ 22697 w 1417202"/>
              <a:gd name="connsiteY0" fmla="*/ 22698 h 1453112"/>
              <a:gd name="connsiteX1" fmla="*/ 77493 w 1417202"/>
              <a:gd name="connsiteY1" fmla="*/ 0 h 1453112"/>
              <a:gd name="connsiteX2" fmla="*/ 1339709 w 1417202"/>
              <a:gd name="connsiteY2" fmla="*/ 0 h 1453112"/>
              <a:gd name="connsiteX3" fmla="*/ 1417202 w 1417202"/>
              <a:gd name="connsiteY3" fmla="*/ 77493 h 1453112"/>
              <a:gd name="connsiteX4" fmla="*/ 1417202 w 1417202"/>
              <a:gd name="connsiteY4" fmla="*/ 1091403 h 1453112"/>
              <a:gd name="connsiteX5" fmla="*/ 1041173 w 1417202"/>
              <a:gd name="connsiteY5" fmla="*/ 1453112 h 1453112"/>
              <a:gd name="connsiteX6" fmla="*/ 77493 w 1417202"/>
              <a:gd name="connsiteY6" fmla="*/ 1453112 h 1453112"/>
              <a:gd name="connsiteX7" fmla="*/ 0 w 1417202"/>
              <a:gd name="connsiteY7" fmla="*/ 1375619 h 1453112"/>
              <a:gd name="connsiteX8" fmla="*/ 0 w 1417202"/>
              <a:gd name="connsiteY8" fmla="*/ 77493 h 1453112"/>
              <a:gd name="connsiteX9" fmla="*/ 22697 w 1417202"/>
              <a:gd name="connsiteY9" fmla="*/ 22698 h 14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202" h="1453112">
                <a:moveTo>
                  <a:pt x="22697" y="22698"/>
                </a:moveTo>
                <a:cubicBezTo>
                  <a:pt x="36721" y="8674"/>
                  <a:pt x="56094" y="0"/>
                  <a:pt x="77493" y="0"/>
                </a:cubicBezTo>
                <a:lnTo>
                  <a:pt x="1339709" y="0"/>
                </a:lnTo>
                <a:cubicBezTo>
                  <a:pt x="1382507" y="0"/>
                  <a:pt x="1417202" y="34695"/>
                  <a:pt x="1417202" y="77493"/>
                </a:cubicBezTo>
                <a:lnTo>
                  <a:pt x="1417202" y="1091403"/>
                </a:lnTo>
                <a:lnTo>
                  <a:pt x="1041173" y="1453112"/>
                </a:lnTo>
                <a:lnTo>
                  <a:pt x="77493" y="1453112"/>
                </a:lnTo>
                <a:cubicBezTo>
                  <a:pt x="34695" y="1453112"/>
                  <a:pt x="0" y="1418417"/>
                  <a:pt x="0" y="1375619"/>
                </a:cubicBezTo>
                <a:lnTo>
                  <a:pt x="0" y="77493"/>
                </a:lnTo>
                <a:cubicBezTo>
                  <a:pt x="0" y="56094"/>
                  <a:pt x="8674" y="36720"/>
                  <a:pt x="22697" y="22698"/>
                </a:cubicBezTo>
                <a:close/>
              </a:path>
            </a:pathLst>
          </a:custGeom>
          <a:gradFill>
            <a:gsLst>
              <a:gs pos="0">
                <a:srgbClr val="E39EB4">
                  <a:alpha val="37000"/>
                </a:srgbClr>
              </a:gs>
              <a:gs pos="100000">
                <a:srgbClr val="E86888">
                  <a:alpha val="7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62394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CD5624-BCDF-4C41-AEEA-B00767DF8794}"/>
              </a:ext>
            </a:extLst>
          </p:cNvPr>
          <p:cNvSpPr/>
          <p:nvPr userDrawn="1"/>
        </p:nvSpPr>
        <p:spPr>
          <a:xfrm>
            <a:off x="0" y="0"/>
            <a:ext cx="12192000" cy="6856909"/>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person, outdoor, outdoor object, colorful&#10;&#10;Description automatically generated">
            <a:extLst>
              <a:ext uri="{FF2B5EF4-FFF2-40B4-BE49-F238E27FC236}">
                <a16:creationId xmlns:a16="http://schemas.microsoft.com/office/drawing/2014/main" id="{4E3640C6-67A2-487E-98BB-930CF19816AE}"/>
              </a:ext>
            </a:extLst>
          </p:cNvPr>
          <p:cNvPicPr>
            <a:picLocks noChangeAspect="1"/>
          </p:cNvPicPr>
          <p:nvPr userDrawn="1"/>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840" t="628" r="27463" b="-89"/>
          <a:stretch/>
        </p:blipFill>
        <p:spPr>
          <a:xfrm>
            <a:off x="10106202" y="1090"/>
            <a:ext cx="2085799" cy="2575570"/>
          </a:xfrm>
          <a:custGeom>
            <a:avLst/>
            <a:gdLst>
              <a:gd name="connsiteX0" fmla="*/ 2085799 w 2085799"/>
              <a:gd name="connsiteY0" fmla="*/ 0 h 2575570"/>
              <a:gd name="connsiteX1" fmla="*/ 2085799 w 2085799"/>
              <a:gd name="connsiteY1" fmla="*/ 2185780 h 2575570"/>
              <a:gd name="connsiteX2" fmla="*/ 1749198 w 2085799"/>
              <a:gd name="connsiteY2" fmla="*/ 2535706 h 2575570"/>
              <a:gd name="connsiteX3" fmla="*/ 1565443 w 2085799"/>
              <a:gd name="connsiteY3" fmla="*/ 2539273 h 2575570"/>
              <a:gd name="connsiteX4" fmla="*/ 39866 w 2085799"/>
              <a:gd name="connsiteY4" fmla="*/ 1071793 h 2575570"/>
              <a:gd name="connsiteX5" fmla="*/ 36299 w 2085799"/>
              <a:gd name="connsiteY5" fmla="*/ 888037 h 2575570"/>
              <a:gd name="connsiteX6" fmla="*/ 890517 w 2085799"/>
              <a:gd name="connsiteY6" fmla="*/ 0 h 257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799" h="2575570">
                <a:moveTo>
                  <a:pt x="2085799" y="0"/>
                </a:moveTo>
                <a:lnTo>
                  <a:pt x="2085799" y="2185780"/>
                </a:lnTo>
                <a:lnTo>
                  <a:pt x="1749198" y="2535706"/>
                </a:lnTo>
                <a:cubicBezTo>
                  <a:pt x="1699441" y="2587433"/>
                  <a:pt x="1617171" y="2589030"/>
                  <a:pt x="1565443" y="2539273"/>
                </a:cubicBezTo>
                <a:lnTo>
                  <a:pt x="39866" y="1071793"/>
                </a:lnTo>
                <a:cubicBezTo>
                  <a:pt x="-11862" y="1022035"/>
                  <a:pt x="-13459" y="939765"/>
                  <a:pt x="36299" y="888037"/>
                </a:cubicBezTo>
                <a:lnTo>
                  <a:pt x="890517" y="0"/>
                </a:lnTo>
                <a:close/>
              </a:path>
            </a:pathLst>
          </a:custGeom>
        </p:spPr>
      </p:pic>
      <p:pic>
        <p:nvPicPr>
          <p:cNvPr id="28" name="Picture 27" descr="A person raising the hands&#10;&#10;Description automatically generated with low confidence">
            <a:extLst>
              <a:ext uri="{FF2B5EF4-FFF2-40B4-BE49-F238E27FC236}">
                <a16:creationId xmlns:a16="http://schemas.microsoft.com/office/drawing/2014/main" id="{E6F56D80-0925-47C9-8DAD-36302ACC1FAB}"/>
              </a:ext>
            </a:extLst>
          </p:cNvPr>
          <p:cNvPicPr>
            <a:picLocks noChangeAspect="1"/>
          </p:cNvPicPr>
          <p:nvPr userDrawn="1"/>
        </p:nvPicPr>
        <p:blipFill>
          <a:blip r:embed="rId4">
            <a:extLst>
              <a:ext uri="{28A0092B-C50C-407E-A947-70E740481C1C}">
                <a14:useLocalDpi xmlns:a14="http://schemas.microsoft.com/office/drawing/2010/main" val="0"/>
              </a:ext>
            </a:extLst>
          </a:blip>
          <a:srcRect l="6232" t="3692" r="53398" b="10139"/>
          <a:stretch>
            <a:fillRect/>
          </a:stretch>
        </p:blipFill>
        <p:spPr>
          <a:xfrm>
            <a:off x="10179916" y="3985811"/>
            <a:ext cx="2015992" cy="2871841"/>
          </a:xfrm>
          <a:custGeom>
            <a:avLst/>
            <a:gdLst>
              <a:gd name="connsiteX0" fmla="*/ 1636667 w 2015992"/>
              <a:gd name="connsiteY0" fmla="*/ 25 h 2871841"/>
              <a:gd name="connsiteX1" fmla="*/ 1729284 w 2015992"/>
              <a:gd name="connsiteY1" fmla="*/ 36298 h 2871841"/>
              <a:gd name="connsiteX2" fmla="*/ 2015992 w 2015992"/>
              <a:gd name="connsiteY2" fmla="*/ 312087 h 2871841"/>
              <a:gd name="connsiteX3" fmla="*/ 2015992 w 2015992"/>
              <a:gd name="connsiteY3" fmla="*/ 2871841 h 2871841"/>
              <a:gd name="connsiteX4" fmla="*/ 1161833 w 2015992"/>
              <a:gd name="connsiteY4" fmla="*/ 2871841 h 2871841"/>
              <a:gd name="connsiteX5" fmla="*/ 39865 w 2015992"/>
              <a:gd name="connsiteY5" fmla="*/ 1792601 h 2871841"/>
              <a:gd name="connsiteX6" fmla="*/ 36298 w 2015992"/>
              <a:gd name="connsiteY6" fmla="*/ 1608845 h 2871841"/>
              <a:gd name="connsiteX7" fmla="*/ 1545529 w 2015992"/>
              <a:gd name="connsiteY7" fmla="*/ 39864 h 2871841"/>
              <a:gd name="connsiteX8" fmla="*/ 1636667 w 2015992"/>
              <a:gd name="connsiteY8" fmla="*/ 25 h 287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992" h="2871841">
                <a:moveTo>
                  <a:pt x="1636667" y="25"/>
                </a:moveTo>
                <a:cubicBezTo>
                  <a:pt x="1669921" y="-621"/>
                  <a:pt x="1703420" y="11419"/>
                  <a:pt x="1729284" y="36298"/>
                </a:cubicBezTo>
                <a:lnTo>
                  <a:pt x="2015992" y="312087"/>
                </a:lnTo>
                <a:lnTo>
                  <a:pt x="2015992" y="2871841"/>
                </a:lnTo>
                <a:lnTo>
                  <a:pt x="1161833" y="2871841"/>
                </a:lnTo>
                <a:lnTo>
                  <a:pt x="39865" y="1792601"/>
                </a:lnTo>
                <a:cubicBezTo>
                  <a:pt x="-11862" y="1742843"/>
                  <a:pt x="-13459" y="1660573"/>
                  <a:pt x="36298" y="1608845"/>
                </a:cubicBezTo>
                <a:lnTo>
                  <a:pt x="1545529" y="39864"/>
                </a:lnTo>
                <a:cubicBezTo>
                  <a:pt x="1570407" y="14001"/>
                  <a:pt x="1603414" y="669"/>
                  <a:pt x="1636667" y="25"/>
                </a:cubicBezTo>
                <a:close/>
              </a:path>
            </a:pathLst>
          </a:custGeom>
        </p:spPr>
      </p:pic>
      <p:sp>
        <p:nvSpPr>
          <p:cNvPr id="3" name="Subtitle 2">
            <a:extLst>
              <a:ext uri="{FF2B5EF4-FFF2-40B4-BE49-F238E27FC236}">
                <a16:creationId xmlns:a16="http://schemas.microsoft.com/office/drawing/2014/main" id="{F18436D0-60C8-4D11-9A2C-8E5F44D1459E}"/>
              </a:ext>
            </a:extLst>
          </p:cNvPr>
          <p:cNvSpPr>
            <a:spLocks noGrp="1"/>
          </p:cNvSpPr>
          <p:nvPr>
            <p:ph type="subTitle" idx="1"/>
          </p:nvPr>
        </p:nvSpPr>
        <p:spPr>
          <a:xfrm>
            <a:off x="622622" y="2872916"/>
            <a:ext cx="5749376" cy="394095"/>
          </a:xfrm>
        </p:spPr>
        <p:txBody>
          <a:bodyPr>
            <a:normAutofit/>
          </a:bodyPr>
          <a:lstStyle>
            <a:lvl1pPr marL="0" indent="0" algn="l" defTabSz="914400" rtl="0" eaLnBrk="1" latinLnBrk="0" hangingPunct="1">
              <a:buNone/>
              <a:defRPr lang="en-US" sz="2000" b="1" kern="1200" dirty="0">
                <a:solidFill>
                  <a:srgbClr val="8AE2E1"/>
                </a:solidFill>
                <a:latin typeface="Century Gothic" panose="020B0502020202020204"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a:extLst>
              <a:ext uri="{FF2B5EF4-FFF2-40B4-BE49-F238E27FC236}">
                <a16:creationId xmlns:a16="http://schemas.microsoft.com/office/drawing/2014/main" id="{CFA0CEE2-8162-4BED-AD41-B656C0A6F8DE}"/>
              </a:ext>
            </a:extLst>
          </p:cNvPr>
          <p:cNvSpPr/>
          <p:nvPr userDrawn="1"/>
        </p:nvSpPr>
        <p:spPr>
          <a:xfrm rot="2633279">
            <a:off x="10469024" y="-271433"/>
            <a:ext cx="1417202" cy="1453112"/>
          </a:xfrm>
          <a:custGeom>
            <a:avLst/>
            <a:gdLst>
              <a:gd name="connsiteX0" fmla="*/ 0 w 1417202"/>
              <a:gd name="connsiteY0" fmla="*/ 778180 h 1453112"/>
              <a:gd name="connsiteX1" fmla="*/ 808988 w 1417202"/>
              <a:gd name="connsiteY1" fmla="*/ 0 h 1453112"/>
              <a:gd name="connsiteX2" fmla="*/ 1339709 w 1417202"/>
              <a:gd name="connsiteY2" fmla="*/ 0 h 1453112"/>
              <a:gd name="connsiteX3" fmla="*/ 1417202 w 1417202"/>
              <a:gd name="connsiteY3" fmla="*/ 77493 h 1453112"/>
              <a:gd name="connsiteX4" fmla="*/ 1417202 w 1417202"/>
              <a:gd name="connsiteY4" fmla="*/ 1375619 h 1453112"/>
              <a:gd name="connsiteX5" fmla="*/ 1339709 w 1417202"/>
              <a:gd name="connsiteY5" fmla="*/ 1453112 h 1453112"/>
              <a:gd name="connsiteX6" fmla="*/ 77493 w 1417202"/>
              <a:gd name="connsiteY6" fmla="*/ 1453112 h 1453112"/>
              <a:gd name="connsiteX7" fmla="*/ 0 w 1417202"/>
              <a:gd name="connsiteY7" fmla="*/ 1375619 h 14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7202" h="1453112">
                <a:moveTo>
                  <a:pt x="0" y="778180"/>
                </a:moveTo>
                <a:lnTo>
                  <a:pt x="808988" y="0"/>
                </a:lnTo>
                <a:lnTo>
                  <a:pt x="1339709" y="0"/>
                </a:lnTo>
                <a:cubicBezTo>
                  <a:pt x="1382507" y="0"/>
                  <a:pt x="1417202" y="34695"/>
                  <a:pt x="1417202" y="77493"/>
                </a:cubicBezTo>
                <a:lnTo>
                  <a:pt x="1417202" y="1375619"/>
                </a:lnTo>
                <a:cubicBezTo>
                  <a:pt x="1417202" y="1418417"/>
                  <a:pt x="1382507" y="1453112"/>
                  <a:pt x="1339709" y="1453112"/>
                </a:cubicBezTo>
                <a:lnTo>
                  <a:pt x="77493" y="1453112"/>
                </a:lnTo>
                <a:cubicBezTo>
                  <a:pt x="34695" y="1453112"/>
                  <a:pt x="0" y="1418417"/>
                  <a:pt x="0" y="1375619"/>
                </a:cubicBezTo>
                <a:close/>
              </a:path>
            </a:pathLst>
          </a:custGeom>
          <a:gradFill flip="none" rotWithShape="1">
            <a:gsLst>
              <a:gs pos="0">
                <a:srgbClr val="FCB322">
                  <a:alpha val="34000"/>
                </a:srgbClr>
              </a:gs>
              <a:gs pos="100000">
                <a:srgbClr val="FCB322">
                  <a:alpha val="6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755BDE2-51C3-4D95-825A-B5D89AA6DA9D}"/>
              </a:ext>
            </a:extLst>
          </p:cNvPr>
          <p:cNvSpPr/>
          <p:nvPr userDrawn="1"/>
        </p:nvSpPr>
        <p:spPr>
          <a:xfrm rot="2633279">
            <a:off x="10506807" y="5377262"/>
            <a:ext cx="1417202" cy="1453112"/>
          </a:xfrm>
          <a:custGeom>
            <a:avLst/>
            <a:gdLst>
              <a:gd name="connsiteX0" fmla="*/ 22697 w 1417202"/>
              <a:gd name="connsiteY0" fmla="*/ 22698 h 1453112"/>
              <a:gd name="connsiteX1" fmla="*/ 77493 w 1417202"/>
              <a:gd name="connsiteY1" fmla="*/ 0 h 1453112"/>
              <a:gd name="connsiteX2" fmla="*/ 1339709 w 1417202"/>
              <a:gd name="connsiteY2" fmla="*/ 0 h 1453112"/>
              <a:gd name="connsiteX3" fmla="*/ 1417202 w 1417202"/>
              <a:gd name="connsiteY3" fmla="*/ 77493 h 1453112"/>
              <a:gd name="connsiteX4" fmla="*/ 1417202 w 1417202"/>
              <a:gd name="connsiteY4" fmla="*/ 1091403 h 1453112"/>
              <a:gd name="connsiteX5" fmla="*/ 1041173 w 1417202"/>
              <a:gd name="connsiteY5" fmla="*/ 1453112 h 1453112"/>
              <a:gd name="connsiteX6" fmla="*/ 77493 w 1417202"/>
              <a:gd name="connsiteY6" fmla="*/ 1453112 h 1453112"/>
              <a:gd name="connsiteX7" fmla="*/ 0 w 1417202"/>
              <a:gd name="connsiteY7" fmla="*/ 1375619 h 1453112"/>
              <a:gd name="connsiteX8" fmla="*/ 0 w 1417202"/>
              <a:gd name="connsiteY8" fmla="*/ 77493 h 1453112"/>
              <a:gd name="connsiteX9" fmla="*/ 22697 w 1417202"/>
              <a:gd name="connsiteY9" fmla="*/ 22698 h 14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202" h="1453112">
                <a:moveTo>
                  <a:pt x="22697" y="22698"/>
                </a:moveTo>
                <a:cubicBezTo>
                  <a:pt x="36721" y="8674"/>
                  <a:pt x="56094" y="0"/>
                  <a:pt x="77493" y="0"/>
                </a:cubicBezTo>
                <a:lnTo>
                  <a:pt x="1339709" y="0"/>
                </a:lnTo>
                <a:cubicBezTo>
                  <a:pt x="1382507" y="0"/>
                  <a:pt x="1417202" y="34695"/>
                  <a:pt x="1417202" y="77493"/>
                </a:cubicBezTo>
                <a:lnTo>
                  <a:pt x="1417202" y="1091403"/>
                </a:lnTo>
                <a:lnTo>
                  <a:pt x="1041173" y="1453112"/>
                </a:lnTo>
                <a:lnTo>
                  <a:pt x="77493" y="1453112"/>
                </a:lnTo>
                <a:cubicBezTo>
                  <a:pt x="34695" y="1453112"/>
                  <a:pt x="0" y="1418417"/>
                  <a:pt x="0" y="1375619"/>
                </a:cubicBezTo>
                <a:lnTo>
                  <a:pt x="0" y="77493"/>
                </a:lnTo>
                <a:cubicBezTo>
                  <a:pt x="0" y="56094"/>
                  <a:pt x="8674" y="36720"/>
                  <a:pt x="22697" y="22698"/>
                </a:cubicBezTo>
                <a:close/>
              </a:path>
            </a:pathLst>
          </a:custGeom>
          <a:gradFill>
            <a:gsLst>
              <a:gs pos="0">
                <a:srgbClr val="E39EB4">
                  <a:alpha val="37000"/>
                </a:srgbClr>
              </a:gs>
              <a:gs pos="100000">
                <a:srgbClr val="E86888">
                  <a:alpha val="7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itle 1">
            <a:extLst>
              <a:ext uri="{FF2B5EF4-FFF2-40B4-BE49-F238E27FC236}">
                <a16:creationId xmlns:a16="http://schemas.microsoft.com/office/drawing/2014/main" id="{0CD2850B-3401-4D3C-9D44-10F7EDC8CE46}"/>
              </a:ext>
            </a:extLst>
          </p:cNvPr>
          <p:cNvSpPr>
            <a:spLocks noGrp="1"/>
          </p:cNvSpPr>
          <p:nvPr>
            <p:ph type="ctrTitle"/>
          </p:nvPr>
        </p:nvSpPr>
        <p:spPr>
          <a:xfrm>
            <a:off x="622622" y="1101422"/>
            <a:ext cx="5749376" cy="1475238"/>
          </a:xfrm>
        </p:spPr>
        <p:txBody>
          <a:bodyPr anchor="b">
            <a:normAutofit/>
          </a:bodyPr>
          <a:lstStyle>
            <a:lvl1pPr algn="l">
              <a:defRPr sz="4800" b="1">
                <a:solidFill>
                  <a:schemeClr val="bg1"/>
                </a:solidFill>
                <a:latin typeface="Century Gothic" panose="020B0502020202020204" pitchFamily="34" charset="0"/>
              </a:defRPr>
            </a:lvl1pPr>
          </a:lstStyle>
          <a:p>
            <a:r>
              <a:rPr lang="en-US"/>
              <a:t>Click to edit Master title style</a:t>
            </a:r>
          </a:p>
        </p:txBody>
      </p:sp>
      <p:pic>
        <p:nvPicPr>
          <p:cNvPr id="23" name="Picture 22">
            <a:extLst>
              <a:ext uri="{FF2B5EF4-FFF2-40B4-BE49-F238E27FC236}">
                <a16:creationId xmlns:a16="http://schemas.microsoft.com/office/drawing/2014/main" id="{F4661FF3-F858-4356-A261-0ACB67538411}"/>
              </a:ext>
            </a:extLst>
          </p:cNvPr>
          <p:cNvPicPr>
            <a:picLocks noChangeAspect="1"/>
          </p:cNvPicPr>
          <p:nvPr/>
        </p:nvPicPr>
        <p:blipFill rotWithShape="1">
          <a:blip r:embed="rId5">
            <a:extLst>
              <a:ext uri="{28A0092B-C50C-407E-A947-70E740481C1C}">
                <a14:useLocalDpi xmlns:a14="http://schemas.microsoft.com/office/drawing/2010/main" val="0"/>
              </a:ext>
            </a:extLst>
          </a:blip>
          <a:srcRect l="27056" t="993" r="397" b="4123"/>
          <a:stretch/>
        </p:blipFill>
        <p:spPr>
          <a:xfrm>
            <a:off x="7731409" y="2620657"/>
            <a:ext cx="1958420" cy="1956806"/>
          </a:xfrm>
          <a:custGeom>
            <a:avLst/>
            <a:gdLst>
              <a:gd name="connsiteX0" fmla="*/ 781821 w 2209393"/>
              <a:gd name="connsiteY0" fmla="*/ 0 h 2207572"/>
              <a:gd name="connsiteX1" fmla="*/ 842962 w 2209393"/>
              <a:gd name="connsiteY1" fmla="*/ 144656 h 2207572"/>
              <a:gd name="connsiteX2" fmla="*/ 894996 w 2209393"/>
              <a:gd name="connsiteY2" fmla="*/ 245344 h 2207572"/>
              <a:gd name="connsiteX3" fmla="*/ 953015 w 2209393"/>
              <a:gd name="connsiteY3" fmla="*/ 342388 h 2207572"/>
              <a:gd name="connsiteX4" fmla="*/ 1015978 w 2209393"/>
              <a:gd name="connsiteY4" fmla="*/ 437612 h 2207572"/>
              <a:gd name="connsiteX5" fmla="*/ 1087525 w 2209393"/>
              <a:gd name="connsiteY5" fmla="*/ 528413 h 2207572"/>
              <a:gd name="connsiteX6" fmla="*/ 1163756 w 2209393"/>
              <a:gd name="connsiteY6" fmla="*/ 614790 h 2207572"/>
              <a:gd name="connsiteX7" fmla="*/ 1244150 w 2209393"/>
              <a:gd name="connsiteY7" fmla="*/ 697525 h 2207572"/>
              <a:gd name="connsiteX8" fmla="*/ 1418987 w 2209393"/>
              <a:gd name="connsiteY8" fmla="*/ 846084 h 2207572"/>
              <a:gd name="connsiteX9" fmla="*/ 2143310 w 2209393"/>
              <a:gd name="connsiteY9" fmla="*/ 1319600 h 2207572"/>
              <a:gd name="connsiteX10" fmla="*/ 2209393 w 2209393"/>
              <a:gd name="connsiteY10" fmla="*/ 1367212 h 2207572"/>
              <a:gd name="connsiteX11" fmla="*/ 1392189 w 2209393"/>
              <a:gd name="connsiteY11" fmla="*/ 2177652 h 2207572"/>
              <a:gd name="connsiteX12" fmla="*/ 1363309 w 2209393"/>
              <a:gd name="connsiteY12" fmla="*/ 2205751 h 2207572"/>
              <a:gd name="connsiteX13" fmla="*/ 1360803 w 2209393"/>
              <a:gd name="connsiteY13" fmla="*/ 2207572 h 2207572"/>
              <a:gd name="connsiteX14" fmla="*/ 1300294 w 2209393"/>
              <a:gd name="connsiteY14" fmla="*/ 2207572 h 2207572"/>
              <a:gd name="connsiteX15" fmla="*/ 1295144 w 2209393"/>
              <a:gd name="connsiteY15" fmla="*/ 2203670 h 2207572"/>
              <a:gd name="connsiteX16" fmla="*/ 1261842 w 2209393"/>
              <a:gd name="connsiteY16" fmla="*/ 2170888 h 2207572"/>
              <a:gd name="connsiteX17" fmla="*/ 88459 w 2209393"/>
              <a:gd name="connsiteY17" fmla="*/ 998546 h 2207572"/>
              <a:gd name="connsiteX18" fmla="*/ 41888 w 2209393"/>
              <a:gd name="connsiteY18" fmla="*/ 950414 h 2207572"/>
              <a:gd name="connsiteX19" fmla="*/ 0 w 2209393"/>
              <a:gd name="connsiteY19" fmla="*/ 842963 h 2207572"/>
              <a:gd name="connsiteX20" fmla="*/ 35384 w 2209393"/>
              <a:gd name="connsiteY20" fmla="*/ 747739 h 2207572"/>
              <a:gd name="connsiteX21" fmla="*/ 76752 w 2209393"/>
              <a:gd name="connsiteY21" fmla="*/ 704030 h 2207572"/>
              <a:gd name="connsiteX22" fmla="*/ 781821 w 2209393"/>
              <a:gd name="connsiteY22" fmla="*/ 0 h 220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9393" h="2207572">
                <a:moveTo>
                  <a:pt x="781821" y="0"/>
                </a:moveTo>
                <a:cubicBezTo>
                  <a:pt x="800294" y="49433"/>
                  <a:pt x="820847" y="96784"/>
                  <a:pt x="842962" y="144656"/>
                </a:cubicBezTo>
                <a:lnTo>
                  <a:pt x="894996" y="245344"/>
                </a:lnTo>
                <a:cubicBezTo>
                  <a:pt x="911908" y="278906"/>
                  <a:pt x="931941" y="310908"/>
                  <a:pt x="953015" y="342388"/>
                </a:cubicBezTo>
                <a:cubicBezTo>
                  <a:pt x="974090" y="373869"/>
                  <a:pt x="992041" y="407952"/>
                  <a:pt x="1015978" y="437612"/>
                </a:cubicBezTo>
                <a:lnTo>
                  <a:pt x="1087525" y="528413"/>
                </a:lnTo>
                <a:cubicBezTo>
                  <a:pt x="1111178" y="558710"/>
                  <a:pt x="1136635" y="587556"/>
                  <a:pt x="1163756" y="614790"/>
                </a:cubicBezTo>
                <a:cubicBezTo>
                  <a:pt x="1190554" y="642108"/>
                  <a:pt x="1215270" y="671508"/>
                  <a:pt x="1244150" y="697525"/>
                </a:cubicBezTo>
                <a:cubicBezTo>
                  <a:pt x="1300867" y="748779"/>
                  <a:pt x="1357845" y="801075"/>
                  <a:pt x="1418987" y="846084"/>
                </a:cubicBezTo>
                <a:cubicBezTo>
                  <a:pt x="1660167" y="1033409"/>
                  <a:pt x="1926584" y="1163496"/>
                  <a:pt x="2143310" y="1319600"/>
                </a:cubicBezTo>
                <a:cubicBezTo>
                  <a:pt x="2165945" y="1334950"/>
                  <a:pt x="2186758" y="1350301"/>
                  <a:pt x="2209393" y="1367212"/>
                </a:cubicBezTo>
                <a:cubicBezTo>
                  <a:pt x="1962749" y="1613076"/>
                  <a:pt x="1630508" y="1939594"/>
                  <a:pt x="1392189" y="2177652"/>
                </a:cubicBezTo>
                <a:cubicBezTo>
                  <a:pt x="1382562" y="2187279"/>
                  <a:pt x="1373455" y="2196905"/>
                  <a:pt x="1363309" y="2205751"/>
                </a:cubicBezTo>
                <a:lnTo>
                  <a:pt x="1360803" y="2207572"/>
                </a:lnTo>
                <a:lnTo>
                  <a:pt x="1300294" y="2207572"/>
                </a:lnTo>
                <a:lnTo>
                  <a:pt x="1295144" y="2203670"/>
                </a:lnTo>
                <a:cubicBezTo>
                  <a:pt x="1283696" y="2193262"/>
                  <a:pt x="1272768" y="2181815"/>
                  <a:pt x="1261842" y="2170888"/>
                </a:cubicBezTo>
                <a:lnTo>
                  <a:pt x="88459" y="998546"/>
                </a:lnTo>
                <a:cubicBezTo>
                  <a:pt x="72589" y="982676"/>
                  <a:pt x="56718" y="967064"/>
                  <a:pt x="41888" y="950414"/>
                </a:cubicBezTo>
                <a:cubicBezTo>
                  <a:pt x="16654" y="920078"/>
                  <a:pt x="1954" y="882371"/>
                  <a:pt x="0" y="842963"/>
                </a:cubicBezTo>
                <a:cubicBezTo>
                  <a:pt x="1412" y="808276"/>
                  <a:pt x="13803" y="774933"/>
                  <a:pt x="35384" y="747739"/>
                </a:cubicBezTo>
                <a:cubicBezTo>
                  <a:pt x="48393" y="732648"/>
                  <a:pt x="62442" y="718078"/>
                  <a:pt x="76752" y="704030"/>
                </a:cubicBezTo>
                <a:cubicBezTo>
                  <a:pt x="272662" y="508119"/>
                  <a:pt x="689980" y="91321"/>
                  <a:pt x="781821" y="0"/>
                </a:cubicBezTo>
                <a:close/>
              </a:path>
            </a:pathLst>
          </a:custGeom>
        </p:spPr>
      </p:pic>
      <p:sp>
        <p:nvSpPr>
          <p:cNvPr id="24" name="Freeform: Shape 23">
            <a:extLst>
              <a:ext uri="{FF2B5EF4-FFF2-40B4-BE49-F238E27FC236}">
                <a16:creationId xmlns:a16="http://schemas.microsoft.com/office/drawing/2014/main" id="{63CA7813-7C00-47BA-A8A2-16132128E549}"/>
              </a:ext>
            </a:extLst>
          </p:cNvPr>
          <p:cNvSpPr/>
          <p:nvPr/>
        </p:nvSpPr>
        <p:spPr>
          <a:xfrm>
            <a:off x="9157271" y="4055207"/>
            <a:ext cx="1261289" cy="1384718"/>
          </a:xfrm>
          <a:custGeom>
            <a:avLst/>
            <a:gdLst>
              <a:gd name="connsiteX0" fmla="*/ 885453 w 1000661"/>
              <a:gd name="connsiteY0" fmla="*/ 260637 h 1098584"/>
              <a:gd name="connsiteX1" fmla="*/ 848938 w 1000661"/>
              <a:gd name="connsiteY1" fmla="*/ 195793 h 1098584"/>
              <a:gd name="connsiteX2" fmla="*/ 809906 w 1000661"/>
              <a:gd name="connsiteY2" fmla="*/ 132837 h 1098584"/>
              <a:gd name="connsiteX3" fmla="*/ 717151 w 1000661"/>
              <a:gd name="connsiteY3" fmla="*/ 16159 h 1098584"/>
              <a:gd name="connsiteX4" fmla="*/ 702881 w 1000661"/>
              <a:gd name="connsiteY4" fmla="*/ 0 h 1098584"/>
              <a:gd name="connsiteX5" fmla="*/ 634889 w 1000661"/>
              <a:gd name="connsiteY5" fmla="*/ 70511 h 1098584"/>
              <a:gd name="connsiteX6" fmla="*/ 39956 w 1000661"/>
              <a:gd name="connsiteY6" fmla="*/ 665023 h 1098584"/>
              <a:gd name="connsiteX7" fmla="*/ 24637 w 1000661"/>
              <a:gd name="connsiteY7" fmla="*/ 680343 h 1098584"/>
              <a:gd name="connsiteX8" fmla="*/ 22748 w 1000661"/>
              <a:gd name="connsiteY8" fmla="*/ 750224 h 1098584"/>
              <a:gd name="connsiteX9" fmla="*/ 34080 w 1000661"/>
              <a:gd name="connsiteY9" fmla="*/ 761766 h 1098584"/>
              <a:gd name="connsiteX10" fmla="*/ 316542 w 1000661"/>
              <a:gd name="connsiteY10" fmla="*/ 1043807 h 1098584"/>
              <a:gd name="connsiteX11" fmla="*/ 343823 w 1000661"/>
              <a:gd name="connsiteY11" fmla="*/ 1069829 h 1098584"/>
              <a:gd name="connsiteX12" fmla="*/ 418321 w 1000661"/>
              <a:gd name="connsiteY12" fmla="*/ 1098579 h 1098584"/>
              <a:gd name="connsiteX13" fmla="*/ 531851 w 1000661"/>
              <a:gd name="connsiteY13" fmla="*/ 1047165 h 1098584"/>
              <a:gd name="connsiteX14" fmla="*/ 1000662 w 1000661"/>
              <a:gd name="connsiteY14" fmla="*/ 578144 h 1098584"/>
              <a:gd name="connsiteX15" fmla="*/ 885453 w 1000661"/>
              <a:gd name="connsiteY15" fmla="*/ 260637 h 10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661" h="1098584">
                <a:moveTo>
                  <a:pt x="885453" y="260637"/>
                </a:moveTo>
                <a:cubicBezTo>
                  <a:pt x="875589" y="237344"/>
                  <a:pt x="860900" y="218667"/>
                  <a:pt x="848938" y="195793"/>
                </a:cubicBezTo>
                <a:cubicBezTo>
                  <a:pt x="837019" y="174157"/>
                  <a:pt x="823987" y="153150"/>
                  <a:pt x="809906" y="132837"/>
                </a:cubicBezTo>
                <a:cubicBezTo>
                  <a:pt x="781743" y="91832"/>
                  <a:pt x="750748" y="52841"/>
                  <a:pt x="717151" y="16159"/>
                </a:cubicBezTo>
                <a:cubicBezTo>
                  <a:pt x="712744" y="10703"/>
                  <a:pt x="707707" y="5456"/>
                  <a:pt x="702881" y="0"/>
                </a:cubicBezTo>
                <a:lnTo>
                  <a:pt x="634889" y="70511"/>
                </a:lnTo>
                <a:lnTo>
                  <a:pt x="39956" y="665023"/>
                </a:lnTo>
                <a:cubicBezTo>
                  <a:pt x="34710" y="670060"/>
                  <a:pt x="29673" y="675096"/>
                  <a:pt x="24637" y="680343"/>
                </a:cubicBezTo>
                <a:cubicBezTo>
                  <a:pt x="-7890" y="714129"/>
                  <a:pt x="-7890" y="717906"/>
                  <a:pt x="22748" y="750224"/>
                </a:cubicBezTo>
                <a:lnTo>
                  <a:pt x="34080" y="761766"/>
                </a:lnTo>
                <a:lnTo>
                  <a:pt x="316542" y="1043807"/>
                </a:lnTo>
                <a:cubicBezTo>
                  <a:pt x="325356" y="1052831"/>
                  <a:pt x="334379" y="1061645"/>
                  <a:pt x="343823" y="1069829"/>
                </a:cubicBezTo>
                <a:cubicBezTo>
                  <a:pt x="364806" y="1087373"/>
                  <a:pt x="390998" y="1097467"/>
                  <a:pt x="418321" y="1098579"/>
                </a:cubicBezTo>
                <a:cubicBezTo>
                  <a:pt x="461886" y="1098957"/>
                  <a:pt x="503416" y="1080154"/>
                  <a:pt x="531851" y="1047165"/>
                </a:cubicBezTo>
                <a:cubicBezTo>
                  <a:pt x="687708" y="890342"/>
                  <a:pt x="843965" y="734002"/>
                  <a:pt x="1000662" y="578144"/>
                </a:cubicBezTo>
                <a:cubicBezTo>
                  <a:pt x="973633" y="468517"/>
                  <a:pt x="934999" y="362080"/>
                  <a:pt x="885453" y="260637"/>
                </a:cubicBezTo>
                <a:close/>
              </a:path>
            </a:pathLst>
          </a:custGeom>
          <a:solidFill>
            <a:srgbClr val="708BAC">
              <a:alpha val="44000"/>
            </a:srgbClr>
          </a:solidFill>
          <a:ln w="2095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C2EF45D-D54F-4056-A377-F929A967CD8F}"/>
              </a:ext>
            </a:extLst>
          </p:cNvPr>
          <p:cNvSpPr/>
          <p:nvPr/>
        </p:nvSpPr>
        <p:spPr>
          <a:xfrm>
            <a:off x="8512502" y="1232315"/>
            <a:ext cx="3284159" cy="3137660"/>
          </a:xfrm>
          <a:custGeom>
            <a:avLst/>
            <a:gdLst>
              <a:gd name="connsiteX0" fmla="*/ 2576782 w 2605533"/>
              <a:gd name="connsiteY0" fmla="*/ 1591346 h 2489305"/>
              <a:gd name="connsiteX1" fmla="*/ 2543625 w 2605533"/>
              <a:gd name="connsiteY1" fmla="*/ 1556090 h 2489305"/>
              <a:gd name="connsiteX2" fmla="*/ 1053670 w 2605533"/>
              <a:gd name="connsiteY2" fmla="*/ 65087 h 2489305"/>
              <a:gd name="connsiteX3" fmla="*/ 1018415 w 2605533"/>
              <a:gd name="connsiteY3" fmla="*/ 31720 h 2489305"/>
              <a:gd name="connsiteX4" fmla="*/ 855989 w 2605533"/>
              <a:gd name="connsiteY4" fmla="*/ 31720 h 2489305"/>
              <a:gd name="connsiteX5" fmla="*/ 817166 w 2605533"/>
              <a:gd name="connsiteY5" fmla="*/ 68864 h 2489305"/>
              <a:gd name="connsiteX6" fmla="*/ 0 w 2605533"/>
              <a:gd name="connsiteY6" fmla="*/ 880365 h 2489305"/>
              <a:gd name="connsiteX7" fmla="*/ 83941 w 2605533"/>
              <a:gd name="connsiteY7" fmla="*/ 1028730 h 2489305"/>
              <a:gd name="connsiteX8" fmla="*/ 543938 w 2605533"/>
              <a:gd name="connsiteY8" fmla="*/ 1476556 h 2489305"/>
              <a:gd name="connsiteX9" fmla="*/ 1159856 w 2605533"/>
              <a:gd name="connsiteY9" fmla="*/ 1785879 h 2489305"/>
              <a:gd name="connsiteX10" fmla="*/ 1733383 w 2605533"/>
              <a:gd name="connsiteY10" fmla="*/ 2300438 h 2489305"/>
              <a:gd name="connsiteX11" fmla="*/ 1840198 w 2605533"/>
              <a:gd name="connsiteY11" fmla="*/ 2489305 h 2489305"/>
              <a:gd name="connsiteX12" fmla="*/ 1845025 w 2605533"/>
              <a:gd name="connsiteY12" fmla="*/ 2485108 h 2489305"/>
              <a:gd name="connsiteX13" fmla="*/ 2539008 w 2605533"/>
              <a:gd name="connsiteY13" fmla="*/ 1791125 h 2489305"/>
              <a:gd name="connsiteX14" fmla="*/ 2578460 w 2605533"/>
              <a:gd name="connsiteY14" fmla="*/ 1747056 h 2489305"/>
              <a:gd name="connsiteX15" fmla="*/ 2605531 w 2605533"/>
              <a:gd name="connsiteY15" fmla="*/ 1665424 h 2489305"/>
              <a:gd name="connsiteX16" fmla="*/ 2576782 w 2605533"/>
              <a:gd name="connsiteY16" fmla="*/ 1591346 h 24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5533" h="2489305">
                <a:moveTo>
                  <a:pt x="2576782" y="1591346"/>
                </a:moveTo>
                <a:cubicBezTo>
                  <a:pt x="2566499" y="1578964"/>
                  <a:pt x="2555796" y="1567422"/>
                  <a:pt x="2543625" y="1556090"/>
                </a:cubicBezTo>
                <a:lnTo>
                  <a:pt x="1053670" y="65087"/>
                </a:lnTo>
                <a:cubicBezTo>
                  <a:pt x="1042485" y="53377"/>
                  <a:pt x="1030713" y="42242"/>
                  <a:pt x="1018415" y="31720"/>
                </a:cubicBezTo>
                <a:cubicBezTo>
                  <a:pt x="972541" y="-10573"/>
                  <a:pt x="901871" y="-10573"/>
                  <a:pt x="855989" y="31720"/>
                </a:cubicBezTo>
                <a:cubicBezTo>
                  <a:pt x="842391" y="43394"/>
                  <a:pt x="829430" y="55795"/>
                  <a:pt x="817166" y="68864"/>
                </a:cubicBezTo>
                <a:cubicBezTo>
                  <a:pt x="586748" y="298863"/>
                  <a:pt x="232517" y="648268"/>
                  <a:pt x="0" y="880365"/>
                </a:cubicBezTo>
                <a:cubicBezTo>
                  <a:pt x="25602" y="931359"/>
                  <a:pt x="53513" y="981094"/>
                  <a:pt x="83941" y="1028730"/>
                </a:cubicBezTo>
                <a:cubicBezTo>
                  <a:pt x="198817" y="1212996"/>
                  <a:pt x="356659" y="1366661"/>
                  <a:pt x="543938" y="1476556"/>
                </a:cubicBezTo>
                <a:cubicBezTo>
                  <a:pt x="728399" y="1590716"/>
                  <a:pt x="942658" y="1665424"/>
                  <a:pt x="1159856" y="1785879"/>
                </a:cubicBezTo>
                <a:cubicBezTo>
                  <a:pt x="1391218" y="1906502"/>
                  <a:pt x="1588480" y="2083450"/>
                  <a:pt x="1733383" y="2300438"/>
                </a:cubicBezTo>
                <a:cubicBezTo>
                  <a:pt x="1772668" y="2361232"/>
                  <a:pt x="1808343" y="2424314"/>
                  <a:pt x="1840198" y="2489305"/>
                </a:cubicBezTo>
                <a:lnTo>
                  <a:pt x="1845025" y="2485108"/>
                </a:lnTo>
                <a:cubicBezTo>
                  <a:pt x="2076430" y="2253851"/>
                  <a:pt x="2307750" y="2022530"/>
                  <a:pt x="2539008" y="1791125"/>
                </a:cubicBezTo>
                <a:cubicBezTo>
                  <a:pt x="2552921" y="1777149"/>
                  <a:pt x="2566100" y="1762438"/>
                  <a:pt x="2578460" y="1747056"/>
                </a:cubicBezTo>
                <a:cubicBezTo>
                  <a:pt x="2596193" y="1723553"/>
                  <a:pt x="2605699" y="1694866"/>
                  <a:pt x="2605531" y="1665424"/>
                </a:cubicBezTo>
                <a:cubicBezTo>
                  <a:pt x="2603831" y="1638353"/>
                  <a:pt x="2593800" y="1612472"/>
                  <a:pt x="2576782" y="1591346"/>
                </a:cubicBezTo>
                <a:close/>
              </a:path>
            </a:pathLst>
          </a:custGeom>
          <a:solidFill>
            <a:srgbClr val="708BAC">
              <a:alpha val="44000"/>
            </a:srgbClr>
          </a:solidFill>
          <a:ln w="20955" cap="flat">
            <a:noFill/>
            <a:prstDash val="solid"/>
            <a:miter/>
          </a:ln>
        </p:spPr>
        <p:txBody>
          <a:bodyPr rtlCol="0" anchor="ctr"/>
          <a:lstStyle/>
          <a:p>
            <a:endParaRPr lang="en-US"/>
          </a:p>
        </p:txBody>
      </p:sp>
    </p:spTree>
    <p:extLst>
      <p:ext uri="{BB962C8B-B14F-4D97-AF65-F5344CB8AC3E}">
        <p14:creationId xmlns:p14="http://schemas.microsoft.com/office/powerpoint/2010/main" val="2322806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ver 2">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CAE3165-AF44-4D23-9A29-496C65EE7D5C}"/>
              </a:ext>
            </a:extLst>
          </p:cNvPr>
          <p:cNvSpPr/>
          <p:nvPr userDrawn="1"/>
        </p:nvSpPr>
        <p:spPr>
          <a:xfrm>
            <a:off x="1" y="1"/>
            <a:ext cx="12192000" cy="6848724"/>
          </a:xfrm>
          <a:prstGeom prst="rect">
            <a:avLst/>
          </a:prstGeom>
          <a:solidFill>
            <a:srgbClr val="074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Title 1">
            <a:extLst>
              <a:ext uri="{FF2B5EF4-FFF2-40B4-BE49-F238E27FC236}">
                <a16:creationId xmlns:a16="http://schemas.microsoft.com/office/drawing/2014/main" id="{0C3591C1-2927-4797-8E01-677026C73DB5}"/>
              </a:ext>
            </a:extLst>
          </p:cNvPr>
          <p:cNvSpPr>
            <a:spLocks noGrp="1"/>
          </p:cNvSpPr>
          <p:nvPr>
            <p:ph type="ctrTitle"/>
          </p:nvPr>
        </p:nvSpPr>
        <p:spPr>
          <a:xfrm>
            <a:off x="889168" y="752726"/>
            <a:ext cx="5749376" cy="1475239"/>
          </a:xfrm>
        </p:spPr>
        <p:txBody>
          <a:bodyPr anchor="b">
            <a:normAutofit/>
          </a:bodyPr>
          <a:lstStyle>
            <a:lvl1pPr algn="l">
              <a:defRPr sz="4800" b="1">
                <a:solidFill>
                  <a:schemeClr val="bg1"/>
                </a:solidFill>
                <a:latin typeface="Century Gothic" panose="020B0502020202020204" pitchFamily="34" charset="0"/>
              </a:defRPr>
            </a:lvl1pPr>
          </a:lstStyle>
          <a:p>
            <a:r>
              <a:rPr lang="en-US"/>
              <a:t>Click to edit Master title style</a:t>
            </a:r>
          </a:p>
        </p:txBody>
      </p:sp>
      <p:sp>
        <p:nvSpPr>
          <p:cNvPr id="12" name="Freeform: Shape 11">
            <a:extLst>
              <a:ext uri="{FF2B5EF4-FFF2-40B4-BE49-F238E27FC236}">
                <a16:creationId xmlns:a16="http://schemas.microsoft.com/office/drawing/2014/main" id="{5A74F7AF-61FE-4E65-A2FC-E4780E602A3D}"/>
              </a:ext>
            </a:extLst>
          </p:cNvPr>
          <p:cNvSpPr/>
          <p:nvPr userDrawn="1"/>
        </p:nvSpPr>
        <p:spPr>
          <a:xfrm rot="2633279">
            <a:off x="10479872" y="-78213"/>
            <a:ext cx="2376728" cy="2190783"/>
          </a:xfrm>
          <a:custGeom>
            <a:avLst/>
            <a:gdLst>
              <a:gd name="connsiteX0" fmla="*/ 0 w 2376728"/>
              <a:gd name="connsiteY0" fmla="*/ 828630 h 2190782"/>
              <a:gd name="connsiteX1" fmla="*/ 861435 w 2376728"/>
              <a:gd name="connsiteY1" fmla="*/ 0 h 2190782"/>
              <a:gd name="connsiteX2" fmla="*/ 2376728 w 2376728"/>
              <a:gd name="connsiteY2" fmla="*/ 1575284 h 2190782"/>
              <a:gd name="connsiteX3" fmla="*/ 2376728 w 2376728"/>
              <a:gd name="connsiteY3" fmla="*/ 2060823 h 2190782"/>
              <a:gd name="connsiteX4" fmla="*/ 2246769 w 2376728"/>
              <a:gd name="connsiteY4" fmla="*/ 2190782 h 2190782"/>
              <a:gd name="connsiteX5" fmla="*/ 129959 w 2376728"/>
              <a:gd name="connsiteY5" fmla="*/ 2190782 h 2190782"/>
              <a:gd name="connsiteX6" fmla="*/ 0 w 2376728"/>
              <a:gd name="connsiteY6" fmla="*/ 2060823 h 21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6728" h="2190782">
                <a:moveTo>
                  <a:pt x="0" y="828630"/>
                </a:moveTo>
                <a:lnTo>
                  <a:pt x="861435" y="0"/>
                </a:lnTo>
                <a:lnTo>
                  <a:pt x="2376728" y="1575284"/>
                </a:lnTo>
                <a:lnTo>
                  <a:pt x="2376728" y="2060823"/>
                </a:lnTo>
                <a:cubicBezTo>
                  <a:pt x="2376728" y="2132597"/>
                  <a:pt x="2318543" y="2190782"/>
                  <a:pt x="2246769" y="2190782"/>
                </a:cubicBezTo>
                <a:lnTo>
                  <a:pt x="129959" y="2190782"/>
                </a:lnTo>
                <a:cubicBezTo>
                  <a:pt x="58185" y="2190782"/>
                  <a:pt x="0" y="2132597"/>
                  <a:pt x="0" y="2060823"/>
                </a:cubicBezTo>
                <a:close/>
              </a:path>
            </a:pathLst>
          </a:custGeom>
          <a:gradFill flip="none" rotWithShape="1">
            <a:gsLst>
              <a:gs pos="0">
                <a:srgbClr val="FCB322">
                  <a:alpha val="42000"/>
                </a:srgbClr>
              </a:gs>
              <a:gs pos="100000">
                <a:srgbClr val="FCB322">
                  <a:alpha val="6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3" name="Freeform: Shape 12">
            <a:extLst>
              <a:ext uri="{FF2B5EF4-FFF2-40B4-BE49-F238E27FC236}">
                <a16:creationId xmlns:a16="http://schemas.microsoft.com/office/drawing/2014/main" id="{4966E13D-7E09-43CC-8A58-83C8566E47A4}"/>
              </a:ext>
            </a:extLst>
          </p:cNvPr>
          <p:cNvSpPr/>
          <p:nvPr userDrawn="1"/>
        </p:nvSpPr>
        <p:spPr>
          <a:xfrm rot="2633279">
            <a:off x="10469024" y="-271433"/>
            <a:ext cx="1417203" cy="1453112"/>
          </a:xfrm>
          <a:custGeom>
            <a:avLst/>
            <a:gdLst>
              <a:gd name="connsiteX0" fmla="*/ 0 w 1417202"/>
              <a:gd name="connsiteY0" fmla="*/ 778180 h 1453112"/>
              <a:gd name="connsiteX1" fmla="*/ 808988 w 1417202"/>
              <a:gd name="connsiteY1" fmla="*/ 0 h 1453112"/>
              <a:gd name="connsiteX2" fmla="*/ 1339709 w 1417202"/>
              <a:gd name="connsiteY2" fmla="*/ 0 h 1453112"/>
              <a:gd name="connsiteX3" fmla="*/ 1417202 w 1417202"/>
              <a:gd name="connsiteY3" fmla="*/ 77493 h 1453112"/>
              <a:gd name="connsiteX4" fmla="*/ 1417202 w 1417202"/>
              <a:gd name="connsiteY4" fmla="*/ 1375619 h 1453112"/>
              <a:gd name="connsiteX5" fmla="*/ 1339709 w 1417202"/>
              <a:gd name="connsiteY5" fmla="*/ 1453112 h 1453112"/>
              <a:gd name="connsiteX6" fmla="*/ 77493 w 1417202"/>
              <a:gd name="connsiteY6" fmla="*/ 1453112 h 1453112"/>
              <a:gd name="connsiteX7" fmla="*/ 0 w 1417202"/>
              <a:gd name="connsiteY7" fmla="*/ 1375619 h 14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7202" h="1453112">
                <a:moveTo>
                  <a:pt x="0" y="778180"/>
                </a:moveTo>
                <a:lnTo>
                  <a:pt x="808988" y="0"/>
                </a:lnTo>
                <a:lnTo>
                  <a:pt x="1339709" y="0"/>
                </a:lnTo>
                <a:cubicBezTo>
                  <a:pt x="1382507" y="0"/>
                  <a:pt x="1417202" y="34695"/>
                  <a:pt x="1417202" y="77493"/>
                </a:cubicBezTo>
                <a:lnTo>
                  <a:pt x="1417202" y="1375619"/>
                </a:lnTo>
                <a:cubicBezTo>
                  <a:pt x="1417202" y="1418417"/>
                  <a:pt x="1382507" y="1453112"/>
                  <a:pt x="1339709" y="1453112"/>
                </a:cubicBezTo>
                <a:lnTo>
                  <a:pt x="77493" y="1453112"/>
                </a:lnTo>
                <a:cubicBezTo>
                  <a:pt x="34695" y="1453112"/>
                  <a:pt x="0" y="1418417"/>
                  <a:pt x="0" y="1375619"/>
                </a:cubicBezTo>
                <a:close/>
              </a:path>
            </a:pathLst>
          </a:custGeom>
          <a:gradFill flip="none" rotWithShape="1">
            <a:gsLst>
              <a:gs pos="0">
                <a:srgbClr val="FCB322">
                  <a:alpha val="34000"/>
                </a:srgbClr>
              </a:gs>
              <a:gs pos="100000">
                <a:srgbClr val="FCB322">
                  <a:alpha val="6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grpSp>
        <p:nvGrpSpPr>
          <p:cNvPr id="14" name="Graphic 15">
            <a:extLst>
              <a:ext uri="{FF2B5EF4-FFF2-40B4-BE49-F238E27FC236}">
                <a16:creationId xmlns:a16="http://schemas.microsoft.com/office/drawing/2014/main" id="{7ED5BDB4-9F39-4E27-A55B-68B2FBE3F700}"/>
              </a:ext>
            </a:extLst>
          </p:cNvPr>
          <p:cNvGrpSpPr/>
          <p:nvPr userDrawn="1"/>
        </p:nvGrpSpPr>
        <p:grpSpPr>
          <a:xfrm>
            <a:off x="7616210" y="1246316"/>
            <a:ext cx="4217356" cy="4206241"/>
            <a:chOff x="7528767" y="1044721"/>
            <a:chExt cx="3998969" cy="3997505"/>
          </a:xfrm>
        </p:grpSpPr>
        <p:sp>
          <p:nvSpPr>
            <p:cNvPr id="15" name="Freeform: Shape 14">
              <a:extLst>
                <a:ext uri="{FF2B5EF4-FFF2-40B4-BE49-F238E27FC236}">
                  <a16:creationId xmlns:a16="http://schemas.microsoft.com/office/drawing/2014/main" id="{707C1BC3-38C0-440C-B83E-4121F95F8C33}"/>
                </a:ext>
              </a:extLst>
            </p:cNvPr>
            <p:cNvSpPr/>
            <p:nvPr/>
          </p:nvSpPr>
          <p:spPr>
            <a:xfrm>
              <a:off x="9020143" y="3726655"/>
              <a:ext cx="1198307" cy="1315571"/>
            </a:xfrm>
            <a:custGeom>
              <a:avLst/>
              <a:gdLst>
                <a:gd name="connsiteX0" fmla="*/ 1060343 w 1198307"/>
                <a:gd name="connsiteY0" fmla="*/ 312117 h 1315571"/>
                <a:gd name="connsiteX1" fmla="*/ 1016617 w 1198307"/>
                <a:gd name="connsiteY1" fmla="*/ 234465 h 1315571"/>
                <a:gd name="connsiteX2" fmla="*/ 969874 w 1198307"/>
                <a:gd name="connsiteY2" fmla="*/ 159074 h 1315571"/>
                <a:gd name="connsiteX3" fmla="*/ 858799 w 1198307"/>
                <a:gd name="connsiteY3" fmla="*/ 19350 h 1315571"/>
                <a:gd name="connsiteX4" fmla="*/ 841711 w 1198307"/>
                <a:gd name="connsiteY4" fmla="*/ 0 h 1315571"/>
                <a:gd name="connsiteX5" fmla="*/ 760289 w 1198307"/>
                <a:gd name="connsiteY5" fmla="*/ 84438 h 1315571"/>
                <a:gd name="connsiteX6" fmla="*/ 47848 w 1198307"/>
                <a:gd name="connsiteY6" fmla="*/ 796376 h 1315571"/>
                <a:gd name="connsiteX7" fmla="*/ 29503 w 1198307"/>
                <a:gd name="connsiteY7" fmla="*/ 814721 h 1315571"/>
                <a:gd name="connsiteX8" fmla="*/ 27241 w 1198307"/>
                <a:gd name="connsiteY8" fmla="*/ 898404 h 1315571"/>
                <a:gd name="connsiteX9" fmla="*/ 40811 w 1198307"/>
                <a:gd name="connsiteY9" fmla="*/ 912226 h 1315571"/>
                <a:gd name="connsiteX10" fmla="*/ 379064 w 1198307"/>
                <a:gd name="connsiteY10" fmla="*/ 1249975 h 1315571"/>
                <a:gd name="connsiteX11" fmla="*/ 411733 w 1198307"/>
                <a:gd name="connsiteY11" fmla="*/ 1281137 h 1315571"/>
                <a:gd name="connsiteX12" fmla="*/ 500945 w 1198307"/>
                <a:gd name="connsiteY12" fmla="*/ 1315565 h 1315571"/>
                <a:gd name="connsiteX13" fmla="*/ 636900 w 1198307"/>
                <a:gd name="connsiteY13" fmla="*/ 1253996 h 1315571"/>
                <a:gd name="connsiteX14" fmla="*/ 1198308 w 1198307"/>
                <a:gd name="connsiteY14" fmla="*/ 692337 h 1315571"/>
                <a:gd name="connsiteX15" fmla="*/ 1060343 w 1198307"/>
                <a:gd name="connsiteY15" fmla="*/ 312117 h 131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8307" h="1315571">
                  <a:moveTo>
                    <a:pt x="1060343" y="312117"/>
                  </a:moveTo>
                  <a:cubicBezTo>
                    <a:pt x="1048532" y="284223"/>
                    <a:pt x="1030941" y="261857"/>
                    <a:pt x="1016617" y="234465"/>
                  </a:cubicBezTo>
                  <a:cubicBezTo>
                    <a:pt x="1002343" y="208556"/>
                    <a:pt x="986737" y="183400"/>
                    <a:pt x="969874" y="159074"/>
                  </a:cubicBezTo>
                  <a:cubicBezTo>
                    <a:pt x="936150" y="109970"/>
                    <a:pt x="899032" y="63278"/>
                    <a:pt x="858799" y="19350"/>
                  </a:cubicBezTo>
                  <a:cubicBezTo>
                    <a:pt x="853522" y="12816"/>
                    <a:pt x="847490" y="6534"/>
                    <a:pt x="841711" y="0"/>
                  </a:cubicBezTo>
                  <a:lnTo>
                    <a:pt x="760289" y="84438"/>
                  </a:lnTo>
                  <a:lnTo>
                    <a:pt x="47848" y="796376"/>
                  </a:lnTo>
                  <a:cubicBezTo>
                    <a:pt x="41565" y="802407"/>
                    <a:pt x="35534" y="808438"/>
                    <a:pt x="29503" y="814721"/>
                  </a:cubicBezTo>
                  <a:cubicBezTo>
                    <a:pt x="-9449" y="855180"/>
                    <a:pt x="-9449" y="859704"/>
                    <a:pt x="27241" y="898404"/>
                  </a:cubicBezTo>
                  <a:lnTo>
                    <a:pt x="40811" y="912226"/>
                  </a:lnTo>
                  <a:lnTo>
                    <a:pt x="379064" y="1249975"/>
                  </a:lnTo>
                  <a:cubicBezTo>
                    <a:pt x="389619" y="1260782"/>
                    <a:pt x="400425" y="1271336"/>
                    <a:pt x="411733" y="1281137"/>
                  </a:cubicBezTo>
                  <a:cubicBezTo>
                    <a:pt x="436861" y="1302146"/>
                    <a:pt x="468226" y="1314233"/>
                    <a:pt x="500945" y="1315565"/>
                  </a:cubicBezTo>
                  <a:cubicBezTo>
                    <a:pt x="553115" y="1316018"/>
                    <a:pt x="602848" y="1293501"/>
                    <a:pt x="636900" y="1253996"/>
                  </a:cubicBezTo>
                  <a:cubicBezTo>
                    <a:pt x="823541" y="1066199"/>
                    <a:pt x="1010661" y="878978"/>
                    <a:pt x="1198308" y="692337"/>
                  </a:cubicBezTo>
                  <a:cubicBezTo>
                    <a:pt x="1165940" y="561056"/>
                    <a:pt x="1119676" y="433596"/>
                    <a:pt x="1060343" y="312117"/>
                  </a:cubicBezTo>
                  <a:close/>
                </a:path>
              </a:pathLst>
            </a:custGeom>
            <a:gradFill>
              <a:gsLst>
                <a:gs pos="0">
                  <a:srgbClr val="00B5B9">
                    <a:alpha val="10000"/>
                  </a:srgbClr>
                </a:gs>
                <a:gs pos="100000">
                  <a:srgbClr val="00B5B9">
                    <a:alpha val="35000"/>
                  </a:srgbClr>
                </a:gs>
              </a:gsLst>
              <a:path path="circle">
                <a:fillToRect l="50000" t="50000" r="50000" b="50000"/>
              </a:path>
            </a:gradFill>
            <a:ln w="25098" cap="flat">
              <a:noFill/>
              <a:prstDash val="solid"/>
              <a:miter/>
            </a:ln>
          </p:spPr>
          <p:txBody>
            <a:bodyPr rtlCol="0" anchor="ctr"/>
            <a:lstStyle/>
            <a:p>
              <a:endParaRPr lang="en-US" sz="1400"/>
            </a:p>
          </p:txBody>
        </p:sp>
        <p:sp>
          <p:nvSpPr>
            <p:cNvPr id="16" name="Freeform: Shape 15">
              <a:extLst>
                <a:ext uri="{FF2B5EF4-FFF2-40B4-BE49-F238E27FC236}">
                  <a16:creationId xmlns:a16="http://schemas.microsoft.com/office/drawing/2014/main" id="{A2BA2EB6-9B9E-4ECB-B330-88C413439004}"/>
                </a:ext>
              </a:extLst>
            </p:cNvPr>
            <p:cNvSpPr/>
            <p:nvPr/>
          </p:nvSpPr>
          <p:spPr>
            <a:xfrm>
              <a:off x="7528767" y="2227137"/>
              <a:ext cx="2134055" cy="2147633"/>
            </a:xfrm>
            <a:custGeom>
              <a:avLst/>
              <a:gdLst>
                <a:gd name="connsiteX0" fmla="*/ 2070225 w 2134055"/>
                <a:gd name="connsiteY0" fmla="*/ 1274603 h 2147633"/>
                <a:gd name="connsiteX1" fmla="*/ 1370600 w 2134055"/>
                <a:gd name="connsiteY1" fmla="*/ 817234 h 2147633"/>
                <a:gd name="connsiteX2" fmla="*/ 1201725 w 2134055"/>
                <a:gd name="connsiteY2" fmla="*/ 673740 h 2147633"/>
                <a:gd name="connsiteX3" fmla="*/ 1124073 w 2134055"/>
                <a:gd name="connsiteY3" fmla="*/ 593826 h 2147633"/>
                <a:gd name="connsiteX4" fmla="*/ 1050442 w 2134055"/>
                <a:gd name="connsiteY4" fmla="*/ 510394 h 2147633"/>
                <a:gd name="connsiteX5" fmla="*/ 981334 w 2134055"/>
                <a:gd name="connsiteY5" fmla="*/ 422690 h 2147633"/>
                <a:gd name="connsiteX6" fmla="*/ 920519 w 2134055"/>
                <a:gd name="connsiteY6" fmla="*/ 330713 h 2147633"/>
                <a:gd name="connsiteX7" fmla="*/ 864478 w 2134055"/>
                <a:gd name="connsiteY7" fmla="*/ 236978 h 2147633"/>
                <a:gd name="connsiteX8" fmla="*/ 814218 w 2134055"/>
                <a:gd name="connsiteY8" fmla="*/ 139724 h 2147633"/>
                <a:gd name="connsiteX9" fmla="*/ 755162 w 2134055"/>
                <a:gd name="connsiteY9" fmla="*/ 0 h 2147633"/>
                <a:gd name="connsiteX10" fmla="*/ 74134 w 2134055"/>
                <a:gd name="connsiteY10" fmla="*/ 680023 h 2147633"/>
                <a:gd name="connsiteX11" fmla="*/ 34177 w 2134055"/>
                <a:gd name="connsiteY11" fmla="*/ 722241 h 2147633"/>
                <a:gd name="connsiteX12" fmla="*/ 0 w 2134055"/>
                <a:gd name="connsiteY12" fmla="*/ 814218 h 2147633"/>
                <a:gd name="connsiteX13" fmla="*/ 40460 w 2134055"/>
                <a:gd name="connsiteY13" fmla="*/ 918006 h 2147633"/>
                <a:gd name="connsiteX14" fmla="*/ 85443 w 2134055"/>
                <a:gd name="connsiteY14" fmla="*/ 964497 h 2147633"/>
                <a:gd name="connsiteX15" fmla="*/ 1218814 w 2134055"/>
                <a:gd name="connsiteY15" fmla="*/ 2096863 h 2147633"/>
                <a:gd name="connsiteX16" fmla="*/ 1250981 w 2134055"/>
                <a:gd name="connsiteY16" fmla="*/ 2128527 h 2147633"/>
                <a:gd name="connsiteX17" fmla="*/ 1316822 w 2134055"/>
                <a:gd name="connsiteY17" fmla="*/ 2130537 h 2147633"/>
                <a:gd name="connsiteX18" fmla="*/ 1344716 w 2134055"/>
                <a:gd name="connsiteY18" fmla="*/ 2103397 h 2147633"/>
                <a:gd name="connsiteX19" fmla="*/ 2134055 w 2134055"/>
                <a:gd name="connsiteY19" fmla="*/ 1320591 h 2147633"/>
                <a:gd name="connsiteX20" fmla="*/ 2070225 w 2134055"/>
                <a:gd name="connsiteY20" fmla="*/ 1274603 h 214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4055" h="2147633">
                  <a:moveTo>
                    <a:pt x="2070225" y="1274603"/>
                  </a:moveTo>
                  <a:cubicBezTo>
                    <a:pt x="1860890" y="1123822"/>
                    <a:pt x="1603557" y="998171"/>
                    <a:pt x="1370600" y="817234"/>
                  </a:cubicBezTo>
                  <a:cubicBezTo>
                    <a:pt x="1311544" y="773758"/>
                    <a:pt x="1256509" y="723247"/>
                    <a:pt x="1201725" y="673740"/>
                  </a:cubicBezTo>
                  <a:cubicBezTo>
                    <a:pt x="1173831" y="648610"/>
                    <a:pt x="1149957" y="620213"/>
                    <a:pt x="1124073" y="593826"/>
                  </a:cubicBezTo>
                  <a:cubicBezTo>
                    <a:pt x="1097878" y="567520"/>
                    <a:pt x="1073288" y="539658"/>
                    <a:pt x="1050442" y="510394"/>
                  </a:cubicBezTo>
                  <a:lnTo>
                    <a:pt x="981334" y="422690"/>
                  </a:lnTo>
                  <a:cubicBezTo>
                    <a:pt x="958214" y="394041"/>
                    <a:pt x="940874" y="361121"/>
                    <a:pt x="920519" y="330713"/>
                  </a:cubicBezTo>
                  <a:cubicBezTo>
                    <a:pt x="900163" y="300306"/>
                    <a:pt x="880813" y="269396"/>
                    <a:pt x="864478" y="236978"/>
                  </a:cubicBezTo>
                  <a:lnTo>
                    <a:pt x="814218" y="139724"/>
                  </a:lnTo>
                  <a:cubicBezTo>
                    <a:pt x="792857" y="93484"/>
                    <a:pt x="773004" y="47747"/>
                    <a:pt x="755162" y="0"/>
                  </a:cubicBezTo>
                  <a:cubicBezTo>
                    <a:pt x="666453" y="88207"/>
                    <a:pt x="263364" y="490792"/>
                    <a:pt x="74134" y="680023"/>
                  </a:cubicBezTo>
                  <a:cubicBezTo>
                    <a:pt x="60312" y="693593"/>
                    <a:pt x="46742" y="707666"/>
                    <a:pt x="34177" y="722241"/>
                  </a:cubicBezTo>
                  <a:cubicBezTo>
                    <a:pt x="13332" y="748508"/>
                    <a:pt x="1365" y="780715"/>
                    <a:pt x="0" y="814218"/>
                  </a:cubicBezTo>
                  <a:cubicBezTo>
                    <a:pt x="1887" y="852283"/>
                    <a:pt x="16086" y="888704"/>
                    <a:pt x="40460" y="918006"/>
                  </a:cubicBezTo>
                  <a:cubicBezTo>
                    <a:pt x="54784" y="934089"/>
                    <a:pt x="70113" y="949167"/>
                    <a:pt x="85443" y="964497"/>
                  </a:cubicBezTo>
                  <a:lnTo>
                    <a:pt x="1218814" y="2096863"/>
                  </a:lnTo>
                  <a:cubicBezTo>
                    <a:pt x="1229369" y="2107418"/>
                    <a:pt x="1239923" y="2118475"/>
                    <a:pt x="1250981" y="2128527"/>
                  </a:cubicBezTo>
                  <a:cubicBezTo>
                    <a:pt x="1280132" y="2153657"/>
                    <a:pt x="1289179" y="2153657"/>
                    <a:pt x="1316822" y="2130537"/>
                  </a:cubicBezTo>
                  <a:cubicBezTo>
                    <a:pt x="1326622" y="2121993"/>
                    <a:pt x="1335418" y="2112695"/>
                    <a:pt x="1344716" y="2103397"/>
                  </a:cubicBezTo>
                  <a:cubicBezTo>
                    <a:pt x="1574909" y="1873455"/>
                    <a:pt x="1895821" y="1558072"/>
                    <a:pt x="2134055" y="1320591"/>
                  </a:cubicBezTo>
                  <a:cubicBezTo>
                    <a:pt x="2112192" y="1304257"/>
                    <a:pt x="2092088" y="1289430"/>
                    <a:pt x="2070225" y="1274603"/>
                  </a:cubicBezTo>
                  <a:close/>
                </a:path>
              </a:pathLst>
            </a:custGeom>
            <a:gradFill>
              <a:gsLst>
                <a:gs pos="100000">
                  <a:srgbClr val="00B5B9"/>
                </a:gs>
                <a:gs pos="0">
                  <a:srgbClr val="8AE2E1"/>
                </a:gs>
              </a:gsLst>
              <a:path path="circle">
                <a:fillToRect l="50000" t="50000" r="50000" b="50000"/>
              </a:path>
            </a:gradFill>
            <a:ln w="25098" cap="flat">
              <a:noFill/>
              <a:prstDash val="solid"/>
              <a:miter/>
            </a:ln>
          </p:spPr>
          <p:txBody>
            <a:bodyPr rtlCol="0" anchor="ctr"/>
            <a:lstStyle/>
            <a:p>
              <a:endParaRPr lang="en-US" sz="1400"/>
            </a:p>
          </p:txBody>
        </p:sp>
        <p:sp>
          <p:nvSpPr>
            <p:cNvPr id="17" name="Freeform: Shape 16">
              <a:extLst>
                <a:ext uri="{FF2B5EF4-FFF2-40B4-BE49-F238E27FC236}">
                  <a16:creationId xmlns:a16="http://schemas.microsoft.com/office/drawing/2014/main" id="{4ADD6C7A-2C46-422F-B0A8-B2705C5F4312}"/>
                </a:ext>
              </a:extLst>
            </p:cNvPr>
            <p:cNvSpPr/>
            <p:nvPr/>
          </p:nvSpPr>
          <p:spPr>
            <a:xfrm>
              <a:off x="8407570" y="1044721"/>
              <a:ext cx="3120166" cy="2980981"/>
            </a:xfrm>
            <a:custGeom>
              <a:avLst/>
              <a:gdLst>
                <a:gd name="connsiteX0" fmla="*/ 3085736 w 3120166"/>
                <a:gd name="connsiteY0" fmla="*/ 1905661 h 2980981"/>
                <a:gd name="connsiteX1" fmla="*/ 3046030 w 3120166"/>
                <a:gd name="connsiteY1" fmla="*/ 1863442 h 2980981"/>
                <a:gd name="connsiteX2" fmla="*/ 1261787 w 3120166"/>
                <a:gd name="connsiteY2" fmla="*/ 77943 h 2980981"/>
                <a:gd name="connsiteX3" fmla="*/ 1219568 w 3120166"/>
                <a:gd name="connsiteY3" fmla="*/ 37986 h 2980981"/>
                <a:gd name="connsiteX4" fmla="*/ 1025060 w 3120166"/>
                <a:gd name="connsiteY4" fmla="*/ 37986 h 2980981"/>
                <a:gd name="connsiteX5" fmla="*/ 978569 w 3120166"/>
                <a:gd name="connsiteY5" fmla="*/ 82466 h 2980981"/>
                <a:gd name="connsiteX6" fmla="*/ 0 w 3120166"/>
                <a:gd name="connsiteY6" fmla="*/ 1054250 h 2980981"/>
                <a:gd name="connsiteX7" fmla="*/ 100521 w 3120166"/>
                <a:gd name="connsiteY7" fmla="*/ 1231921 h 2980981"/>
                <a:gd name="connsiteX8" fmla="*/ 651374 w 3120166"/>
                <a:gd name="connsiteY8" fmla="*/ 1768199 h 2980981"/>
                <a:gd name="connsiteX9" fmla="*/ 1388945 w 3120166"/>
                <a:gd name="connsiteY9" fmla="*/ 2138618 h 2980981"/>
                <a:gd name="connsiteX10" fmla="*/ 2075753 w 3120166"/>
                <a:gd name="connsiteY10" fmla="*/ 2754810 h 2980981"/>
                <a:gd name="connsiteX11" fmla="*/ 2203666 w 3120166"/>
                <a:gd name="connsiteY11" fmla="*/ 2980982 h 2980981"/>
                <a:gd name="connsiteX12" fmla="*/ 2209446 w 3120166"/>
                <a:gd name="connsiteY12" fmla="*/ 2975956 h 2980981"/>
                <a:gd name="connsiteX13" fmla="*/ 3040501 w 3120166"/>
                <a:gd name="connsiteY13" fmla="*/ 2144900 h 2980981"/>
                <a:gd name="connsiteX14" fmla="*/ 3087746 w 3120166"/>
                <a:gd name="connsiteY14" fmla="*/ 2092127 h 2980981"/>
                <a:gd name="connsiteX15" fmla="*/ 3120164 w 3120166"/>
                <a:gd name="connsiteY15" fmla="*/ 1994371 h 2980981"/>
                <a:gd name="connsiteX16" fmla="*/ 3085736 w 3120166"/>
                <a:gd name="connsiteY16" fmla="*/ 1905661 h 29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0166" h="2980981">
                  <a:moveTo>
                    <a:pt x="3085736" y="1905661"/>
                  </a:moveTo>
                  <a:cubicBezTo>
                    <a:pt x="3073422" y="1890834"/>
                    <a:pt x="3060606" y="1877012"/>
                    <a:pt x="3046030" y="1863442"/>
                  </a:cubicBezTo>
                  <a:lnTo>
                    <a:pt x="1261787" y="77943"/>
                  </a:lnTo>
                  <a:cubicBezTo>
                    <a:pt x="1248392" y="63920"/>
                    <a:pt x="1234294" y="50586"/>
                    <a:pt x="1219568" y="37986"/>
                  </a:cubicBezTo>
                  <a:cubicBezTo>
                    <a:pt x="1164633" y="-12662"/>
                    <a:pt x="1080005" y="-12662"/>
                    <a:pt x="1025060" y="37986"/>
                  </a:cubicBezTo>
                  <a:cubicBezTo>
                    <a:pt x="1008776" y="51965"/>
                    <a:pt x="993255" y="66815"/>
                    <a:pt x="978569" y="82466"/>
                  </a:cubicBezTo>
                  <a:cubicBezTo>
                    <a:pt x="702640" y="357893"/>
                    <a:pt x="278443" y="776310"/>
                    <a:pt x="0" y="1054250"/>
                  </a:cubicBezTo>
                  <a:cubicBezTo>
                    <a:pt x="30659" y="1115317"/>
                    <a:pt x="64082" y="1174875"/>
                    <a:pt x="100521" y="1231921"/>
                  </a:cubicBezTo>
                  <a:cubicBezTo>
                    <a:pt x="238086" y="1452581"/>
                    <a:pt x="427105" y="1636597"/>
                    <a:pt x="651374" y="1768199"/>
                  </a:cubicBezTo>
                  <a:cubicBezTo>
                    <a:pt x="872269" y="1904907"/>
                    <a:pt x="1128848" y="1994371"/>
                    <a:pt x="1388945" y="2138618"/>
                  </a:cubicBezTo>
                  <a:cubicBezTo>
                    <a:pt x="1666006" y="2283066"/>
                    <a:pt x="1902230" y="2494964"/>
                    <a:pt x="2075753" y="2754810"/>
                  </a:cubicBezTo>
                  <a:cubicBezTo>
                    <a:pt x="2122797" y="2827612"/>
                    <a:pt x="2165518" y="2903153"/>
                    <a:pt x="2203666" y="2980982"/>
                  </a:cubicBezTo>
                  <a:lnTo>
                    <a:pt x="2209446" y="2975956"/>
                  </a:lnTo>
                  <a:cubicBezTo>
                    <a:pt x="2486557" y="2699021"/>
                    <a:pt x="2763567" y="2422011"/>
                    <a:pt x="3040501" y="2144900"/>
                  </a:cubicBezTo>
                  <a:cubicBezTo>
                    <a:pt x="3057163" y="2128164"/>
                    <a:pt x="3072944" y="2110547"/>
                    <a:pt x="3087746" y="2092127"/>
                  </a:cubicBezTo>
                  <a:cubicBezTo>
                    <a:pt x="3108981" y="2063981"/>
                    <a:pt x="3120365" y="2029628"/>
                    <a:pt x="3120164" y="1994371"/>
                  </a:cubicBezTo>
                  <a:cubicBezTo>
                    <a:pt x="3118128" y="1961953"/>
                    <a:pt x="3106116" y="1930960"/>
                    <a:pt x="3085736" y="1905661"/>
                  </a:cubicBezTo>
                  <a:close/>
                </a:path>
              </a:pathLst>
            </a:custGeom>
            <a:gradFill>
              <a:gsLst>
                <a:gs pos="100000">
                  <a:srgbClr val="00B5B9">
                    <a:alpha val="42000"/>
                  </a:srgbClr>
                </a:gs>
                <a:gs pos="0">
                  <a:srgbClr val="00B5B9">
                    <a:alpha val="20000"/>
                  </a:srgbClr>
                </a:gs>
              </a:gsLst>
              <a:path path="circle">
                <a:fillToRect l="50000" t="50000" r="50000" b="50000"/>
              </a:path>
            </a:gradFill>
            <a:ln w="25098" cap="flat">
              <a:noFill/>
              <a:prstDash val="solid"/>
              <a:miter/>
            </a:ln>
          </p:spPr>
          <p:txBody>
            <a:bodyPr rtlCol="0" anchor="ctr"/>
            <a:lstStyle/>
            <a:p>
              <a:endParaRPr lang="en-US" sz="1400"/>
            </a:p>
          </p:txBody>
        </p:sp>
      </p:grpSp>
      <p:sp>
        <p:nvSpPr>
          <p:cNvPr id="18" name="Freeform: Shape 17">
            <a:extLst>
              <a:ext uri="{FF2B5EF4-FFF2-40B4-BE49-F238E27FC236}">
                <a16:creationId xmlns:a16="http://schemas.microsoft.com/office/drawing/2014/main" id="{30874D88-AB2E-4361-9B04-E0697EC41222}"/>
              </a:ext>
            </a:extLst>
          </p:cNvPr>
          <p:cNvSpPr/>
          <p:nvPr userDrawn="1"/>
        </p:nvSpPr>
        <p:spPr>
          <a:xfrm rot="2633279">
            <a:off x="10649305" y="4389736"/>
            <a:ext cx="2302331" cy="2436952"/>
          </a:xfrm>
          <a:custGeom>
            <a:avLst/>
            <a:gdLst>
              <a:gd name="connsiteX0" fmla="*/ 38064 w 2302331"/>
              <a:gd name="connsiteY0" fmla="*/ 38065 h 2436952"/>
              <a:gd name="connsiteX1" fmla="*/ 129959 w 2302331"/>
              <a:gd name="connsiteY1" fmla="*/ 0 h 2436952"/>
              <a:gd name="connsiteX2" fmla="*/ 527780 w 2302331"/>
              <a:gd name="connsiteY2" fmla="*/ 0 h 2436952"/>
              <a:gd name="connsiteX3" fmla="*/ 2302331 w 2302331"/>
              <a:gd name="connsiteY3" fmla="*/ 1844805 h 2436952"/>
              <a:gd name="connsiteX4" fmla="*/ 1686741 w 2302331"/>
              <a:gd name="connsiteY4" fmla="*/ 2436952 h 2436952"/>
              <a:gd name="connsiteX5" fmla="*/ 129959 w 2302331"/>
              <a:gd name="connsiteY5" fmla="*/ 2436952 h 2436952"/>
              <a:gd name="connsiteX6" fmla="*/ 0 w 2302331"/>
              <a:gd name="connsiteY6" fmla="*/ 2306993 h 2436952"/>
              <a:gd name="connsiteX7" fmla="*/ 0 w 2302331"/>
              <a:gd name="connsiteY7" fmla="*/ 129959 h 2436952"/>
              <a:gd name="connsiteX8" fmla="*/ 38064 w 2302331"/>
              <a:gd name="connsiteY8" fmla="*/ 38065 h 243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2331" h="2436952">
                <a:moveTo>
                  <a:pt x="38064" y="38065"/>
                </a:moveTo>
                <a:cubicBezTo>
                  <a:pt x="61583" y="14546"/>
                  <a:pt x="94072" y="0"/>
                  <a:pt x="129959" y="0"/>
                </a:cubicBezTo>
                <a:lnTo>
                  <a:pt x="527780" y="0"/>
                </a:lnTo>
                <a:lnTo>
                  <a:pt x="2302331" y="1844805"/>
                </a:lnTo>
                <a:lnTo>
                  <a:pt x="1686741" y="2436952"/>
                </a:lnTo>
                <a:lnTo>
                  <a:pt x="129959" y="2436952"/>
                </a:lnTo>
                <a:cubicBezTo>
                  <a:pt x="58185" y="2436952"/>
                  <a:pt x="0" y="2378767"/>
                  <a:pt x="0" y="2306993"/>
                </a:cubicBezTo>
                <a:lnTo>
                  <a:pt x="0" y="129959"/>
                </a:lnTo>
                <a:cubicBezTo>
                  <a:pt x="0" y="94072"/>
                  <a:pt x="14546" y="61582"/>
                  <a:pt x="38064" y="38065"/>
                </a:cubicBezTo>
                <a:close/>
              </a:path>
            </a:pathLst>
          </a:custGeom>
          <a:gradFill flip="none" rotWithShape="1">
            <a:gsLst>
              <a:gs pos="0">
                <a:srgbClr val="E86888">
                  <a:alpha val="18000"/>
                </a:srgbClr>
              </a:gs>
              <a:gs pos="100000">
                <a:srgbClr val="E86888">
                  <a:alpha val="8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9" name="Freeform: Shape 18">
            <a:extLst>
              <a:ext uri="{FF2B5EF4-FFF2-40B4-BE49-F238E27FC236}">
                <a16:creationId xmlns:a16="http://schemas.microsoft.com/office/drawing/2014/main" id="{DDE87EA5-AE01-4966-AB65-0A69F800CC18}"/>
              </a:ext>
            </a:extLst>
          </p:cNvPr>
          <p:cNvSpPr/>
          <p:nvPr userDrawn="1"/>
        </p:nvSpPr>
        <p:spPr>
          <a:xfrm rot="2633279">
            <a:off x="10506807" y="5377263"/>
            <a:ext cx="1417203" cy="1453112"/>
          </a:xfrm>
          <a:custGeom>
            <a:avLst/>
            <a:gdLst>
              <a:gd name="connsiteX0" fmla="*/ 22697 w 1417202"/>
              <a:gd name="connsiteY0" fmla="*/ 22698 h 1453112"/>
              <a:gd name="connsiteX1" fmla="*/ 77493 w 1417202"/>
              <a:gd name="connsiteY1" fmla="*/ 0 h 1453112"/>
              <a:gd name="connsiteX2" fmla="*/ 1339709 w 1417202"/>
              <a:gd name="connsiteY2" fmla="*/ 0 h 1453112"/>
              <a:gd name="connsiteX3" fmla="*/ 1417202 w 1417202"/>
              <a:gd name="connsiteY3" fmla="*/ 77493 h 1453112"/>
              <a:gd name="connsiteX4" fmla="*/ 1417202 w 1417202"/>
              <a:gd name="connsiteY4" fmla="*/ 1091403 h 1453112"/>
              <a:gd name="connsiteX5" fmla="*/ 1041173 w 1417202"/>
              <a:gd name="connsiteY5" fmla="*/ 1453112 h 1453112"/>
              <a:gd name="connsiteX6" fmla="*/ 77493 w 1417202"/>
              <a:gd name="connsiteY6" fmla="*/ 1453112 h 1453112"/>
              <a:gd name="connsiteX7" fmla="*/ 0 w 1417202"/>
              <a:gd name="connsiteY7" fmla="*/ 1375619 h 1453112"/>
              <a:gd name="connsiteX8" fmla="*/ 0 w 1417202"/>
              <a:gd name="connsiteY8" fmla="*/ 77493 h 1453112"/>
              <a:gd name="connsiteX9" fmla="*/ 22697 w 1417202"/>
              <a:gd name="connsiteY9" fmla="*/ 22698 h 14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202" h="1453112">
                <a:moveTo>
                  <a:pt x="22697" y="22698"/>
                </a:moveTo>
                <a:cubicBezTo>
                  <a:pt x="36721" y="8674"/>
                  <a:pt x="56094" y="0"/>
                  <a:pt x="77493" y="0"/>
                </a:cubicBezTo>
                <a:lnTo>
                  <a:pt x="1339709" y="0"/>
                </a:lnTo>
                <a:cubicBezTo>
                  <a:pt x="1382507" y="0"/>
                  <a:pt x="1417202" y="34695"/>
                  <a:pt x="1417202" y="77493"/>
                </a:cubicBezTo>
                <a:lnTo>
                  <a:pt x="1417202" y="1091403"/>
                </a:lnTo>
                <a:lnTo>
                  <a:pt x="1041173" y="1453112"/>
                </a:lnTo>
                <a:lnTo>
                  <a:pt x="77493" y="1453112"/>
                </a:lnTo>
                <a:cubicBezTo>
                  <a:pt x="34695" y="1453112"/>
                  <a:pt x="0" y="1418417"/>
                  <a:pt x="0" y="1375619"/>
                </a:cubicBezTo>
                <a:lnTo>
                  <a:pt x="0" y="77493"/>
                </a:lnTo>
                <a:cubicBezTo>
                  <a:pt x="0" y="56094"/>
                  <a:pt x="8674" y="36720"/>
                  <a:pt x="22697" y="22698"/>
                </a:cubicBezTo>
                <a:close/>
              </a:path>
            </a:pathLst>
          </a:custGeom>
          <a:gradFill>
            <a:gsLst>
              <a:gs pos="0">
                <a:srgbClr val="E39EB4">
                  <a:alpha val="37000"/>
                </a:srgbClr>
              </a:gs>
              <a:gs pos="100000">
                <a:srgbClr val="E86888">
                  <a:alpha val="72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20" name="Subtitle 2">
            <a:extLst>
              <a:ext uri="{FF2B5EF4-FFF2-40B4-BE49-F238E27FC236}">
                <a16:creationId xmlns:a16="http://schemas.microsoft.com/office/drawing/2014/main" id="{FBEA419E-9763-4BCF-B3E7-F19F333F6FF4}"/>
              </a:ext>
            </a:extLst>
          </p:cNvPr>
          <p:cNvSpPr>
            <a:spLocks noGrp="1"/>
          </p:cNvSpPr>
          <p:nvPr>
            <p:ph type="subTitle" idx="1"/>
          </p:nvPr>
        </p:nvSpPr>
        <p:spPr>
          <a:xfrm>
            <a:off x="889168" y="2490473"/>
            <a:ext cx="5749376" cy="394095"/>
          </a:xfrm>
        </p:spPr>
        <p:txBody>
          <a:bodyPr>
            <a:normAutofit/>
          </a:bodyPr>
          <a:lstStyle>
            <a:lvl1pPr marL="0" indent="0" algn="l" defTabSz="914377" rtl="0" eaLnBrk="1" latinLnBrk="0" hangingPunct="1">
              <a:buNone/>
              <a:defRPr lang="en-US" sz="2000" b="1" kern="1200" dirty="0">
                <a:solidFill>
                  <a:srgbClr val="8AE2E1"/>
                </a:solidFill>
                <a:latin typeface="Century Gothic" panose="020B0502020202020204" pitchFamily="34" charset="0"/>
                <a:ea typeface="+mn-ea"/>
                <a:cs typeface="+mn-cs"/>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50913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449A-F22C-0A43-4EDD-EAAD5CC29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946CA0-CDB2-E028-C690-BED87D98D4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25BA64-BDB4-B79B-466E-C533FF89C880}"/>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5" name="Footer Placeholder 4">
            <a:extLst>
              <a:ext uri="{FF2B5EF4-FFF2-40B4-BE49-F238E27FC236}">
                <a16:creationId xmlns:a16="http://schemas.microsoft.com/office/drawing/2014/main" id="{69F03810-AFEE-EDD6-0C01-CEFB6E2CC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2185E-E3EB-10F1-3CD9-EAA247D125A9}"/>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125262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C9F07-F047-047F-98C6-472DFFDA60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6AEB08-D79A-D99C-B9CE-CB640F65F6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44D372-DE20-F763-CFD7-097469421C1C}"/>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5" name="Footer Placeholder 4">
            <a:extLst>
              <a:ext uri="{FF2B5EF4-FFF2-40B4-BE49-F238E27FC236}">
                <a16:creationId xmlns:a16="http://schemas.microsoft.com/office/drawing/2014/main" id="{BE0AF380-4D05-623C-B13E-0CA67CE61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64562-7B51-6B3B-BCF4-AD1F0EDD418F}"/>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384476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7A35F-9FFE-6C03-9023-E6E212D75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D18038-F858-90AB-9D59-3F8955E39C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BE363E-025A-C47A-DB5B-733DAF5AC9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1F1CED-6FCD-9DB7-4C43-0E1A4ADC12B2}"/>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6" name="Footer Placeholder 5">
            <a:extLst>
              <a:ext uri="{FF2B5EF4-FFF2-40B4-BE49-F238E27FC236}">
                <a16:creationId xmlns:a16="http://schemas.microsoft.com/office/drawing/2014/main" id="{DEA84302-2CAF-3506-8AD6-D60475DC83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113B0-E4C3-32C5-782F-5EFB60949FC5}"/>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69414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8F860-220B-EE13-959F-57A6D22AB4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C367ED-385C-C214-BB20-1DA32924E0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4142FD-DCC2-C847-79CE-710CE51F81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BB927D-6FDE-07F7-F275-8488AA86E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91EA99-80CD-70A2-50B2-39D1915E00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82C097-0DF6-3406-FF3A-DB6E79694714}"/>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8" name="Footer Placeholder 7">
            <a:extLst>
              <a:ext uri="{FF2B5EF4-FFF2-40B4-BE49-F238E27FC236}">
                <a16:creationId xmlns:a16="http://schemas.microsoft.com/office/drawing/2014/main" id="{EA892BBB-B1C3-178E-A713-DE008B6712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1879B1-33C0-4A1A-DDC7-63CC9BEBA434}"/>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1515617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5AF21-B1C4-FD31-253E-FFB78F4EF1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5B8CE3-7DDB-3AB5-2773-43337334A1C9}"/>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4" name="Footer Placeholder 3">
            <a:extLst>
              <a:ext uri="{FF2B5EF4-FFF2-40B4-BE49-F238E27FC236}">
                <a16:creationId xmlns:a16="http://schemas.microsoft.com/office/drawing/2014/main" id="{200B4BE5-8620-14D9-97D0-EC3B47900B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E57E3F-72A6-3796-E7EF-CEF2F9A10508}"/>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2062690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4C572-1D23-1E82-E621-4E14DA00659D}"/>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3" name="Footer Placeholder 2">
            <a:extLst>
              <a:ext uri="{FF2B5EF4-FFF2-40B4-BE49-F238E27FC236}">
                <a16:creationId xmlns:a16="http://schemas.microsoft.com/office/drawing/2014/main" id="{C439607D-BC77-3009-EA58-73F171B550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1DBA1B-222E-53B6-F330-2CEDD8C63D5B}"/>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2016283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248-1BF9-59C3-2046-82010D835D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17CCFE-7B7E-B063-FFB3-6019ACFD7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61DB9F-EB15-02EC-11DE-E47D74952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D36F6A-C4D4-AB01-76AD-54D850216638}"/>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6" name="Footer Placeholder 5">
            <a:extLst>
              <a:ext uri="{FF2B5EF4-FFF2-40B4-BE49-F238E27FC236}">
                <a16:creationId xmlns:a16="http://schemas.microsoft.com/office/drawing/2014/main" id="{80CB401F-6506-C839-27CD-DC6071AF1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1A02E-83CE-F093-B18C-2474ABC67D0E}"/>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1726021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852C-C3E5-A7DD-0494-C419E243F0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4B1602-0222-388B-92F8-8E8E23AEE7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057C4E-08EA-FFF7-250D-A81C257A86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E05AA8-9728-08EA-F9A9-EE78CAE7ECCF}"/>
              </a:ext>
            </a:extLst>
          </p:cNvPr>
          <p:cNvSpPr>
            <a:spLocks noGrp="1"/>
          </p:cNvSpPr>
          <p:nvPr>
            <p:ph type="dt" sz="half" idx="10"/>
          </p:nvPr>
        </p:nvSpPr>
        <p:spPr/>
        <p:txBody>
          <a:bodyPr/>
          <a:lstStyle/>
          <a:p>
            <a:fld id="{FC9238DD-F39F-46F2-8274-80F833AB337F}" type="datetimeFigureOut">
              <a:rPr lang="en-US" smtClean="0"/>
              <a:t>6/18/2023</a:t>
            </a:fld>
            <a:endParaRPr lang="en-US"/>
          </a:p>
        </p:txBody>
      </p:sp>
      <p:sp>
        <p:nvSpPr>
          <p:cNvPr id="6" name="Footer Placeholder 5">
            <a:extLst>
              <a:ext uri="{FF2B5EF4-FFF2-40B4-BE49-F238E27FC236}">
                <a16:creationId xmlns:a16="http://schemas.microsoft.com/office/drawing/2014/main" id="{4A5388BA-9B01-8140-2714-9E7057D069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CD5445-9703-2CF6-B5B4-B386668945BA}"/>
              </a:ext>
            </a:extLst>
          </p:cNvPr>
          <p:cNvSpPr>
            <a:spLocks noGrp="1"/>
          </p:cNvSpPr>
          <p:nvPr>
            <p:ph type="sldNum" sz="quarter" idx="12"/>
          </p:nvPr>
        </p:nvSpPr>
        <p:spPr/>
        <p:txBody>
          <a:bodyPr/>
          <a:lstStyle/>
          <a:p>
            <a:fld id="{D651D73E-5A33-413C-98CE-FFCC918E45DF}" type="slidenum">
              <a:rPr lang="en-US" smtClean="0"/>
              <a:t>‹#›</a:t>
            </a:fld>
            <a:endParaRPr lang="en-US"/>
          </a:p>
        </p:txBody>
      </p:sp>
    </p:spTree>
    <p:extLst>
      <p:ext uri="{BB962C8B-B14F-4D97-AF65-F5344CB8AC3E}">
        <p14:creationId xmlns:p14="http://schemas.microsoft.com/office/powerpoint/2010/main" val="100815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006729-C99C-7075-7467-2AF2D4CFF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63684-3B2F-ED68-8963-260ECED95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276A6-7DAA-995D-FC84-A01ECA0E00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9238DD-F39F-46F2-8274-80F833AB337F}" type="datetimeFigureOut">
              <a:rPr lang="en-US" smtClean="0"/>
              <a:t>6/18/2023</a:t>
            </a:fld>
            <a:endParaRPr lang="en-US"/>
          </a:p>
        </p:txBody>
      </p:sp>
      <p:sp>
        <p:nvSpPr>
          <p:cNvPr id="5" name="Footer Placeholder 4">
            <a:extLst>
              <a:ext uri="{FF2B5EF4-FFF2-40B4-BE49-F238E27FC236}">
                <a16:creationId xmlns:a16="http://schemas.microsoft.com/office/drawing/2014/main" id="{074C0FA0-881C-F5F4-4C8C-99BEF4CDB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812CB4-36DB-F751-E30E-2F06C4DB7C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51D73E-5A33-413C-98CE-FFCC918E45DF}" type="slidenum">
              <a:rPr lang="en-US" smtClean="0"/>
              <a:t>‹#›</a:t>
            </a:fld>
            <a:endParaRPr lang="en-US"/>
          </a:p>
        </p:txBody>
      </p:sp>
    </p:spTree>
    <p:extLst>
      <p:ext uri="{BB962C8B-B14F-4D97-AF65-F5344CB8AC3E}">
        <p14:creationId xmlns:p14="http://schemas.microsoft.com/office/powerpoint/2010/main" val="2526584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about:blank"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D2EEB0-3B8F-4227-A68C-F5572CEFD5F0}"/>
              </a:ext>
            </a:extLst>
          </p:cNvPr>
          <p:cNvSpPr>
            <a:spLocks noGrp="1"/>
          </p:cNvSpPr>
          <p:nvPr>
            <p:ph type="ctrTitle"/>
          </p:nvPr>
        </p:nvSpPr>
        <p:spPr>
          <a:xfrm>
            <a:off x="543009" y="2504348"/>
            <a:ext cx="7674305" cy="1475238"/>
          </a:xfrm>
        </p:spPr>
        <p:txBody>
          <a:bodyPr>
            <a:normAutofit/>
          </a:bodyPr>
          <a:lstStyle/>
          <a:p>
            <a:r>
              <a:rPr lang="en-US">
                <a:latin typeface="Nunito" pitchFamily="2" charset="0"/>
              </a:rPr>
              <a:t>About Emergency Management</a:t>
            </a:r>
            <a:endParaRPr lang="en-US" sz="4800">
              <a:latin typeface="Nunito" pitchFamily="2" charset="0"/>
            </a:endParaRPr>
          </a:p>
        </p:txBody>
      </p:sp>
      <p:cxnSp>
        <p:nvCxnSpPr>
          <p:cNvPr id="7" name="Straight Connector 6">
            <a:extLst>
              <a:ext uri="{FF2B5EF4-FFF2-40B4-BE49-F238E27FC236}">
                <a16:creationId xmlns:a16="http://schemas.microsoft.com/office/drawing/2014/main" id="{BF1C2046-AEE3-4B02-AB26-2117EC34341B}"/>
              </a:ext>
            </a:extLst>
          </p:cNvPr>
          <p:cNvCxnSpPr>
            <a:cxnSpLocks/>
          </p:cNvCxnSpPr>
          <p:nvPr/>
        </p:nvCxnSpPr>
        <p:spPr>
          <a:xfrm>
            <a:off x="575209" y="4236438"/>
            <a:ext cx="5229690" cy="0"/>
          </a:xfrm>
          <a:prstGeom prst="line">
            <a:avLst/>
          </a:prstGeom>
          <a:ln w="19050">
            <a:solidFill>
              <a:srgbClr val="8AE2E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DF7C4F5-7656-4767-896A-6A2ABE482A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3009" y="5513839"/>
            <a:ext cx="2344808" cy="721879"/>
          </a:xfrm>
          <a:prstGeom prst="rect">
            <a:avLst/>
          </a:prstGeom>
        </p:spPr>
      </p:pic>
    </p:spTree>
    <p:extLst>
      <p:ext uri="{BB962C8B-B14F-4D97-AF65-F5344CB8AC3E}">
        <p14:creationId xmlns:p14="http://schemas.microsoft.com/office/powerpoint/2010/main" val="1592490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F866A2-834F-2861-F8D6-80040DDE3716}"/>
              </a:ext>
            </a:extLst>
          </p:cNvPr>
          <p:cNvSpPr txBox="1"/>
          <p:nvPr/>
        </p:nvSpPr>
        <p:spPr>
          <a:xfrm>
            <a:off x="6513788" y="940478"/>
            <a:ext cx="4840010" cy="180730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a:lnSpc>
                <a:spcPct val="90000"/>
              </a:lnSpc>
              <a:spcBef>
                <a:spcPct val="0"/>
              </a:spcBef>
              <a:spcAft>
                <a:spcPts val="600"/>
              </a:spcAft>
            </a:pPr>
            <a:r>
              <a:rPr lang="en-US" sz="4400" b="1">
                <a:solidFill>
                  <a:schemeClr val="accent1">
                    <a:lumMod val="50000"/>
                  </a:schemeClr>
                </a:solidFill>
                <a:latin typeface="Nunito" pitchFamily="2" charset="0"/>
                <a:ea typeface="+mj-ea"/>
                <a:cs typeface="+mj-cs"/>
              </a:rPr>
              <a:t>Threats and Hazards In Arlington</a:t>
            </a:r>
          </a:p>
        </p:txBody>
      </p:sp>
      <p:pic>
        <p:nvPicPr>
          <p:cNvPr id="7" name="Picture 6">
            <a:extLst>
              <a:ext uri="{FF2B5EF4-FFF2-40B4-BE49-F238E27FC236}">
                <a16:creationId xmlns:a16="http://schemas.microsoft.com/office/drawing/2014/main" id="{04A74E3C-B645-4BD1-9138-48CCAF4DB1E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7061" r="2604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extBox 4">
            <a:extLst>
              <a:ext uri="{FF2B5EF4-FFF2-40B4-BE49-F238E27FC236}">
                <a16:creationId xmlns:a16="http://schemas.microsoft.com/office/drawing/2014/main" id="{FD0C98F1-3144-8F9F-D0AF-80960A82F68A}"/>
              </a:ext>
            </a:extLst>
          </p:cNvPr>
          <p:cNvSpPr txBox="1"/>
          <p:nvPr/>
        </p:nvSpPr>
        <p:spPr>
          <a:xfrm>
            <a:off x="6513788" y="2908650"/>
            <a:ext cx="4840010" cy="290652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3000" b="1">
                <a:solidFill>
                  <a:schemeClr val="accent1">
                    <a:lumMod val="50000"/>
                  </a:schemeClr>
                </a:solidFill>
                <a:latin typeface="Nunito" pitchFamily="2" charset="0"/>
              </a:rPr>
              <a:t>Flooding</a:t>
            </a:r>
          </a:p>
          <a:p>
            <a:pPr marL="285750" indent="-228600">
              <a:lnSpc>
                <a:spcPct val="90000"/>
              </a:lnSpc>
              <a:spcAft>
                <a:spcPts val="600"/>
              </a:spcAft>
              <a:buFont typeface="Arial" panose="020B0604020202020204" pitchFamily="34" charset="0"/>
              <a:buChar char="•"/>
            </a:pPr>
            <a:r>
              <a:rPr lang="en-US" sz="3000" b="1">
                <a:solidFill>
                  <a:schemeClr val="accent1">
                    <a:lumMod val="50000"/>
                  </a:schemeClr>
                </a:solidFill>
                <a:latin typeface="Nunito" pitchFamily="2" charset="0"/>
              </a:rPr>
              <a:t>Winds</a:t>
            </a:r>
          </a:p>
          <a:p>
            <a:pPr marL="285750" indent="-228600">
              <a:lnSpc>
                <a:spcPct val="90000"/>
              </a:lnSpc>
              <a:spcAft>
                <a:spcPts val="600"/>
              </a:spcAft>
              <a:buFont typeface="Arial" panose="020B0604020202020204" pitchFamily="34" charset="0"/>
              <a:buChar char="•"/>
            </a:pPr>
            <a:r>
              <a:rPr lang="en-US" sz="3000" b="1">
                <a:solidFill>
                  <a:schemeClr val="accent1">
                    <a:lumMod val="50000"/>
                  </a:schemeClr>
                </a:solidFill>
                <a:latin typeface="Nunito" pitchFamily="2" charset="0"/>
              </a:rPr>
              <a:t>Man-made events</a:t>
            </a:r>
          </a:p>
          <a:p>
            <a:pPr marL="285750" indent="-228600">
              <a:lnSpc>
                <a:spcPct val="90000"/>
              </a:lnSpc>
              <a:spcAft>
                <a:spcPts val="600"/>
              </a:spcAft>
              <a:buFont typeface="Arial" panose="020B0604020202020204" pitchFamily="34" charset="0"/>
              <a:buChar char="•"/>
            </a:pPr>
            <a:r>
              <a:rPr lang="en-US" sz="3000" b="1">
                <a:solidFill>
                  <a:schemeClr val="accent1">
                    <a:lumMod val="50000"/>
                  </a:schemeClr>
                </a:solidFill>
                <a:latin typeface="Nunito" pitchFamily="2" charset="0"/>
              </a:rPr>
              <a:t>Inter-jurisdictional emergencies (e.g., evacuation of DC)</a:t>
            </a:r>
          </a:p>
        </p:txBody>
      </p:sp>
    </p:spTree>
    <p:extLst>
      <p:ext uri="{BB962C8B-B14F-4D97-AF65-F5344CB8AC3E}">
        <p14:creationId xmlns:p14="http://schemas.microsoft.com/office/powerpoint/2010/main" val="128065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EA8B7F9-5D63-D5DF-137D-ADDAEEDD742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3600" b="1" u="sng">
                <a:solidFill>
                  <a:schemeClr val="accent1">
                    <a:lumMod val="75000"/>
                  </a:schemeClr>
                </a:solidFill>
                <a:effectLst/>
                <a:latin typeface="Nunito" pitchFamily="2" charset="0"/>
                <a:ea typeface="Times New Roman" panose="02020603050405020304" pitchFamily="18" charset="0"/>
                <a:cs typeface="Calibri" panose="020F0502020204030204" pitchFamily="34" charset="0"/>
              </a:rPr>
              <a:t>Trends and Evolutions in Threats and Hazards</a:t>
            </a:r>
            <a:endParaRPr lang="en-US" sz="3600" u="sng" kern="1200">
              <a:solidFill>
                <a:schemeClr val="accent1">
                  <a:lumMod val="75000"/>
                </a:schemeClr>
              </a:solidFill>
              <a:latin typeface="Nunito" pitchFamily="2" charset="0"/>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5" name="Text Placeholder 3">
            <a:extLst>
              <a:ext uri="{FF2B5EF4-FFF2-40B4-BE49-F238E27FC236}">
                <a16:creationId xmlns:a16="http://schemas.microsoft.com/office/drawing/2014/main" id="{27BA82C9-DEA7-00E0-751A-1743073DF666}"/>
              </a:ext>
            </a:extLst>
          </p:cNvPr>
          <p:cNvGraphicFramePr/>
          <p:nvPr>
            <p:extLst>
              <p:ext uri="{D42A27DB-BD31-4B8C-83A1-F6EECF244321}">
                <p14:modId xmlns:p14="http://schemas.microsoft.com/office/powerpoint/2010/main" val="28205613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180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7D23B967-F6A9-61A3-FCBF-BE5F91F7D872}"/>
              </a:ext>
            </a:extLst>
          </p:cNvPr>
          <p:cNvSpPr>
            <a:spLocks noGrp="1"/>
          </p:cNvSpPr>
          <p:nvPr>
            <p:ph type="title"/>
          </p:nvPr>
        </p:nvSpPr>
        <p:spPr>
          <a:xfrm>
            <a:off x="838200" y="365125"/>
            <a:ext cx="9842237" cy="1325563"/>
          </a:xfrm>
        </p:spPr>
        <p:txBody>
          <a:bodyPr vert="horz" lIns="91440" tIns="45720" rIns="91440" bIns="45720" rtlCol="0" anchor="ctr">
            <a:normAutofit/>
          </a:bodyPr>
          <a:lstStyle/>
          <a:p>
            <a:r>
              <a:rPr lang="en-US" sz="5600" b="1" kern="1200">
                <a:solidFill>
                  <a:schemeClr val="accent1">
                    <a:lumMod val="75000"/>
                  </a:schemeClr>
                </a:solidFill>
                <a:latin typeface="Nunito" pitchFamily="2" charset="0"/>
              </a:rPr>
              <a:t>Challenges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TextBox 2">
            <a:extLst>
              <a:ext uri="{FF2B5EF4-FFF2-40B4-BE49-F238E27FC236}">
                <a16:creationId xmlns:a16="http://schemas.microsoft.com/office/drawing/2014/main" id="{40EEF206-D56B-C990-E3A6-6C13B1FD4DDC}"/>
              </a:ext>
            </a:extLst>
          </p:cNvPr>
          <p:cNvGraphicFramePr/>
          <p:nvPr>
            <p:extLst>
              <p:ext uri="{D42A27DB-BD31-4B8C-83A1-F6EECF244321}">
                <p14:modId xmlns:p14="http://schemas.microsoft.com/office/powerpoint/2010/main" val="7596041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1348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6B80-6784-8195-61E2-70E5C559D4CB}"/>
              </a:ext>
            </a:extLst>
          </p:cNvPr>
          <p:cNvSpPr>
            <a:spLocks noGrp="1"/>
          </p:cNvSpPr>
          <p:nvPr>
            <p:ph type="title"/>
          </p:nvPr>
        </p:nvSpPr>
        <p:spPr>
          <a:xfrm>
            <a:off x="608755" y="365125"/>
            <a:ext cx="10745045" cy="1325563"/>
          </a:xfrm>
        </p:spPr>
        <p:txBody>
          <a:bodyPr/>
          <a:lstStyle/>
          <a:p>
            <a:r>
              <a:rPr lang="en-US" b="1">
                <a:solidFill>
                  <a:schemeClr val="accent1">
                    <a:lumMod val="75000"/>
                  </a:schemeClr>
                </a:solidFill>
                <a:latin typeface="Nunito" pitchFamily="2" charset="0"/>
              </a:rPr>
              <a:t>What are we doing to address them?</a:t>
            </a:r>
          </a:p>
        </p:txBody>
      </p:sp>
      <p:graphicFrame>
        <p:nvGraphicFramePr>
          <p:cNvPr id="4" name="Diagram 3">
            <a:extLst>
              <a:ext uri="{FF2B5EF4-FFF2-40B4-BE49-F238E27FC236}">
                <a16:creationId xmlns:a16="http://schemas.microsoft.com/office/drawing/2014/main" id="{E36050A6-19D9-9159-8432-5B5FD11B6769}"/>
              </a:ext>
            </a:extLst>
          </p:cNvPr>
          <p:cNvGraphicFramePr/>
          <p:nvPr>
            <p:extLst>
              <p:ext uri="{D42A27DB-BD31-4B8C-83A1-F6EECF244321}">
                <p14:modId xmlns:p14="http://schemas.microsoft.com/office/powerpoint/2010/main" val="114811563"/>
              </p:ext>
            </p:extLst>
          </p:nvPr>
        </p:nvGraphicFramePr>
        <p:xfrm>
          <a:off x="1065658" y="1074208"/>
          <a:ext cx="1006068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1993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FCA4B-D4A6-F7B0-E3C6-6598EDCBC372}"/>
              </a:ext>
            </a:extLst>
          </p:cNvPr>
          <p:cNvSpPr>
            <a:spLocks noGrp="1"/>
          </p:cNvSpPr>
          <p:nvPr>
            <p:ph type="title"/>
          </p:nvPr>
        </p:nvSpPr>
        <p:spPr/>
        <p:txBody>
          <a:bodyPr/>
          <a:lstStyle/>
          <a:p>
            <a:r>
              <a:rPr lang="en-US" b="1">
                <a:solidFill>
                  <a:schemeClr val="accent1">
                    <a:lumMod val="75000"/>
                  </a:schemeClr>
                </a:solidFill>
                <a:latin typeface="Nunito" pitchFamily="2" charset="0"/>
              </a:rPr>
              <a:t>What can YOU do?</a:t>
            </a:r>
          </a:p>
        </p:txBody>
      </p:sp>
      <p:graphicFrame>
        <p:nvGraphicFramePr>
          <p:cNvPr id="3" name="Diagram 2">
            <a:extLst>
              <a:ext uri="{FF2B5EF4-FFF2-40B4-BE49-F238E27FC236}">
                <a16:creationId xmlns:a16="http://schemas.microsoft.com/office/drawing/2014/main" id="{17CF0AD2-5F48-071F-7181-25E74A641619}"/>
              </a:ext>
            </a:extLst>
          </p:cNvPr>
          <p:cNvGraphicFramePr/>
          <p:nvPr>
            <p:extLst>
              <p:ext uri="{D42A27DB-BD31-4B8C-83A1-F6EECF244321}">
                <p14:modId xmlns:p14="http://schemas.microsoft.com/office/powerpoint/2010/main" val="253325080"/>
              </p:ext>
            </p:extLst>
          </p:nvPr>
        </p:nvGraphicFramePr>
        <p:xfrm>
          <a:off x="-813942" y="1690688"/>
          <a:ext cx="13430607" cy="4360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1570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9C7C36-10C9-A2CA-FB76-D70A74F3FC0E}"/>
              </a:ext>
            </a:extLst>
          </p:cNvPr>
          <p:cNvSpPr txBox="1"/>
          <p:nvPr/>
        </p:nvSpPr>
        <p:spPr>
          <a:xfrm>
            <a:off x="934948" y="3595955"/>
            <a:ext cx="6123397" cy="1569660"/>
          </a:xfrm>
          <a:prstGeom prst="rect">
            <a:avLst/>
          </a:prstGeom>
          <a:no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74975"/>
                </a:solidFill>
                <a:latin typeface="Nunito" pitchFamily="2" charset="0"/>
                <a:ea typeface="Calibri"/>
                <a:cs typeface="Calibri"/>
              </a:rPr>
              <a:t>Learn more:</a:t>
            </a:r>
          </a:p>
          <a:p>
            <a:pPr algn="ctr"/>
            <a:r>
              <a:rPr lang="en-US" sz="3200" b="1">
                <a:solidFill>
                  <a:srgbClr val="074975"/>
                </a:solidFill>
                <a:latin typeface="Nunito" pitchFamily="2" charset="0"/>
                <a:ea typeface="Calibri"/>
                <a:cs typeface="Calibri"/>
              </a:rPr>
              <a:t>ReadyArlington.com</a:t>
            </a:r>
          </a:p>
          <a:p>
            <a:pPr algn="ctr"/>
            <a:r>
              <a:rPr lang="en-US" sz="3200" b="1">
                <a:solidFill>
                  <a:srgbClr val="074975"/>
                </a:solidFill>
                <a:latin typeface="Nunito" pitchFamily="2" charset="0"/>
                <a:ea typeface="Calibri"/>
                <a:cs typeface="Calibri"/>
              </a:rPr>
              <a:t>Ready.gov</a:t>
            </a:r>
          </a:p>
        </p:txBody>
      </p:sp>
      <p:sp>
        <p:nvSpPr>
          <p:cNvPr id="4" name="TextBox 3">
            <a:extLst>
              <a:ext uri="{FF2B5EF4-FFF2-40B4-BE49-F238E27FC236}">
                <a16:creationId xmlns:a16="http://schemas.microsoft.com/office/drawing/2014/main" id="{91A13FE5-8E9A-4C8B-9472-E5A7C2758035}"/>
              </a:ext>
            </a:extLst>
          </p:cNvPr>
          <p:cNvSpPr txBox="1"/>
          <p:nvPr/>
        </p:nvSpPr>
        <p:spPr>
          <a:xfrm>
            <a:off x="805850" y="1982450"/>
            <a:ext cx="647953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800" b="1">
                <a:solidFill>
                  <a:srgbClr val="074975"/>
                </a:solidFill>
              </a:rPr>
              <a:t>THANK YOU!</a:t>
            </a:r>
            <a:endParaRPr lang="en-US" sz="8800" b="1">
              <a:solidFill>
                <a:srgbClr val="074975"/>
              </a:solidFill>
              <a:ea typeface="Calibri"/>
              <a:cs typeface="Calibri"/>
            </a:endParaRPr>
          </a:p>
        </p:txBody>
      </p:sp>
    </p:spTree>
    <p:extLst>
      <p:ext uri="{BB962C8B-B14F-4D97-AF65-F5344CB8AC3E}">
        <p14:creationId xmlns:p14="http://schemas.microsoft.com/office/powerpoint/2010/main" val="164665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6F0D01-F81A-4235-AF3B-1EDFA1BA67D3}"/>
              </a:ext>
            </a:extLst>
          </p:cNvPr>
          <p:cNvSpPr txBox="1">
            <a:spLocks/>
          </p:cNvSpPr>
          <p:nvPr/>
        </p:nvSpPr>
        <p:spPr>
          <a:xfrm>
            <a:off x="806445" y="1387352"/>
            <a:ext cx="5554980" cy="677754"/>
          </a:xfrm>
          <a:prstGeom prst="rect">
            <a:avLst/>
          </a:prstGeom>
        </p:spPr>
        <p:txBody>
          <a:bodyPr anchor="b" anchorCtr="0"/>
          <a:lstStyle>
            <a:lvl1pPr algn="l" defTabSz="914400" rtl="0" eaLnBrk="1" latinLnBrk="0" hangingPunct="1">
              <a:lnSpc>
                <a:spcPct val="90000"/>
              </a:lnSpc>
              <a:spcBef>
                <a:spcPct val="0"/>
              </a:spcBef>
              <a:buNone/>
              <a:defRPr sz="3600" b="1" kern="1200">
                <a:solidFill>
                  <a:srgbClr val="074975"/>
                </a:solidFill>
                <a:latin typeface="Century Gothic" panose="020B0502020202020204" pitchFamily="34" charset="0"/>
                <a:ea typeface="+mj-ea"/>
                <a:cs typeface="+mj-cs"/>
              </a:defRPr>
            </a:lvl1pPr>
          </a:lstStyle>
          <a:p>
            <a:r>
              <a:rPr lang="en-US">
                <a:solidFill>
                  <a:schemeClr val="accent1">
                    <a:lumMod val="75000"/>
                  </a:schemeClr>
                </a:solidFill>
                <a:latin typeface="Nunito" pitchFamily="2" charset="0"/>
              </a:rPr>
              <a:t>Today’s Presentation</a:t>
            </a:r>
          </a:p>
        </p:txBody>
      </p:sp>
      <p:sp>
        <p:nvSpPr>
          <p:cNvPr id="4" name="Text Placeholder 2">
            <a:extLst>
              <a:ext uri="{FF2B5EF4-FFF2-40B4-BE49-F238E27FC236}">
                <a16:creationId xmlns:a16="http://schemas.microsoft.com/office/drawing/2014/main" id="{A07BF6C2-1AFD-4F8E-8DC9-FD41C39DD29C}"/>
              </a:ext>
            </a:extLst>
          </p:cNvPr>
          <p:cNvSpPr txBox="1">
            <a:spLocks/>
          </p:cNvSpPr>
          <p:nvPr/>
        </p:nvSpPr>
        <p:spPr>
          <a:xfrm>
            <a:off x="917281" y="2478319"/>
            <a:ext cx="6531483" cy="3353519"/>
          </a:xfrm>
          <a:prstGeom prst="rect">
            <a:avLst/>
          </a:prstGeom>
        </p:spPr>
        <p:txBody>
          <a:bodyPr>
            <a:normAutofit/>
          </a:bodyPr>
          <a:lstStyle>
            <a:lvl1pPr marL="0" indent="0" algn="l" defTabSz="914400" rtl="0" eaLnBrk="1" latinLnBrk="0" hangingPunct="1">
              <a:lnSpc>
                <a:spcPct val="100000"/>
              </a:lnSpc>
              <a:spcBef>
                <a:spcPts val="0"/>
              </a:spcBef>
              <a:spcAft>
                <a:spcPts val="1200"/>
              </a:spcAft>
              <a:buClr>
                <a:srgbClr val="074975"/>
              </a:buClr>
              <a:buFont typeface="Wingdings" panose="05000000000000000000" pitchFamily="2" charset="2"/>
              <a:buNone/>
              <a:defRPr lang="en-US" sz="2000" b="1" kern="1200" dirty="0" smtClean="0">
                <a:solidFill>
                  <a:srgbClr val="5A8AB5"/>
                </a:solidFill>
                <a:latin typeface="Century Gothic" panose="020B0502020202020204" pitchFamily="34" charset="0"/>
                <a:ea typeface="+mn-ea"/>
                <a:cs typeface="+mn-cs"/>
              </a:defRPr>
            </a:lvl1pPr>
            <a:lvl2pPr marL="457200" indent="0" algn="l" defTabSz="914400" rtl="0" eaLnBrk="1" latinLnBrk="0" hangingPunct="1">
              <a:lnSpc>
                <a:spcPct val="100000"/>
              </a:lnSpc>
              <a:spcBef>
                <a:spcPts val="0"/>
              </a:spcBef>
              <a:spcAft>
                <a:spcPts val="800"/>
              </a:spcAft>
              <a:buClr>
                <a:srgbClr val="074975"/>
              </a:buClr>
              <a:buFont typeface="Arial" panose="020B0604020202020204" pitchFamily="34" charset="0"/>
              <a:buNone/>
              <a:defRPr sz="2000" kern="1200">
                <a:solidFill>
                  <a:schemeClr val="tx1">
                    <a:tint val="75000"/>
                  </a:schemeClr>
                </a:solidFill>
                <a:latin typeface="Century Gothic" panose="020B0502020202020204" pitchFamily="34" charset="0"/>
                <a:ea typeface="+mn-ea"/>
                <a:cs typeface="+mn-cs"/>
              </a:defRPr>
            </a:lvl2pPr>
            <a:lvl3pPr marL="914400" indent="0" algn="l" defTabSz="914400" rtl="0" eaLnBrk="1" latinLnBrk="0" hangingPunct="1">
              <a:lnSpc>
                <a:spcPct val="100000"/>
              </a:lnSpc>
              <a:spcBef>
                <a:spcPts val="0"/>
              </a:spcBef>
              <a:spcAft>
                <a:spcPts val="600"/>
              </a:spcAft>
              <a:buClr>
                <a:srgbClr val="074975"/>
              </a:buClr>
              <a:buFont typeface="Courier New" panose="02070309020205020404" pitchFamily="49" charset="0"/>
              <a:buNone/>
              <a:defRPr sz="1800" kern="1200">
                <a:solidFill>
                  <a:schemeClr val="tx1">
                    <a:tint val="75000"/>
                  </a:schemeClr>
                </a:solidFill>
                <a:latin typeface="Century Gothic" panose="020B0502020202020204" pitchFamily="34" charset="0"/>
                <a:ea typeface="+mn-ea"/>
                <a:cs typeface="+mn-cs"/>
              </a:defRPr>
            </a:lvl3pPr>
            <a:lvl4pPr marL="1371600" indent="0" algn="l" defTabSz="914400" rtl="0" eaLnBrk="1" latinLnBrk="0" hangingPunct="1">
              <a:lnSpc>
                <a:spcPct val="100000"/>
              </a:lnSpc>
              <a:spcBef>
                <a:spcPts val="0"/>
              </a:spcBef>
              <a:spcAft>
                <a:spcPts val="600"/>
              </a:spcAft>
              <a:buClr>
                <a:srgbClr val="074975"/>
              </a:buClr>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4pPr>
            <a:lvl5pPr marL="1828800" indent="0" algn="l" defTabSz="914400" rtl="0" eaLnBrk="1" latinLnBrk="0" hangingPunct="1">
              <a:lnSpc>
                <a:spcPct val="100000"/>
              </a:lnSpc>
              <a:spcBef>
                <a:spcPts val="0"/>
              </a:spcBef>
              <a:spcAft>
                <a:spcPts val="600"/>
              </a:spcAft>
              <a:buClr>
                <a:srgbClr val="074975"/>
              </a:buClr>
              <a:buFont typeface="Arial" panose="020B0604020202020204" pitchFamily="34" charset="0"/>
              <a:buNone/>
              <a:defRPr sz="1600" kern="1200">
                <a:solidFill>
                  <a:schemeClr val="tx1">
                    <a:tint val="7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a:solidFill>
                  <a:schemeClr val="accent1">
                    <a:lumMod val="75000"/>
                  </a:schemeClr>
                </a:solidFill>
                <a:latin typeface="Nunito" pitchFamily="2" charset="0"/>
              </a:rPr>
              <a:t>What do emergency managers do?</a:t>
            </a:r>
          </a:p>
          <a:p>
            <a:pPr marL="342900" indent="-342900">
              <a:buFont typeface="Arial" panose="020B0604020202020204" pitchFamily="34" charset="0"/>
              <a:buChar char="•"/>
            </a:pPr>
            <a:r>
              <a:rPr lang="en-US">
                <a:solidFill>
                  <a:schemeClr val="accent1">
                    <a:lumMod val="75000"/>
                  </a:schemeClr>
                </a:solidFill>
                <a:latin typeface="Nunito" pitchFamily="2" charset="0"/>
              </a:rPr>
              <a:t>DPSCEM overview</a:t>
            </a:r>
          </a:p>
          <a:p>
            <a:pPr marL="342900" indent="-342900">
              <a:buFont typeface="Arial" panose="020B0604020202020204" pitchFamily="34" charset="0"/>
              <a:buChar char="•"/>
            </a:pPr>
            <a:r>
              <a:rPr lang="en-US">
                <a:solidFill>
                  <a:schemeClr val="accent1">
                    <a:lumMod val="75000"/>
                  </a:schemeClr>
                </a:solidFill>
                <a:latin typeface="Nunito" pitchFamily="2" charset="0"/>
              </a:rPr>
              <a:t>Review trends in emergency management (EM)</a:t>
            </a:r>
          </a:p>
          <a:p>
            <a:pPr marL="342900" indent="-342900">
              <a:buFont typeface="Arial" panose="020B0604020202020204" pitchFamily="34" charset="0"/>
              <a:buChar char="•"/>
            </a:pPr>
            <a:r>
              <a:rPr lang="en-US">
                <a:solidFill>
                  <a:schemeClr val="accent1">
                    <a:lumMod val="75000"/>
                  </a:schemeClr>
                </a:solidFill>
                <a:latin typeface="Nunito" pitchFamily="2" charset="0"/>
              </a:rPr>
              <a:t>Review challenges in EM</a:t>
            </a:r>
          </a:p>
          <a:p>
            <a:pPr marL="342900" indent="-342900">
              <a:buFont typeface="Arial" panose="020B0604020202020204" pitchFamily="34" charset="0"/>
              <a:buChar char="•"/>
            </a:pPr>
            <a:r>
              <a:rPr lang="en-US">
                <a:solidFill>
                  <a:schemeClr val="accent1">
                    <a:lumMod val="75000"/>
                  </a:schemeClr>
                </a:solidFill>
                <a:latin typeface="Nunito" pitchFamily="2" charset="0"/>
              </a:rPr>
              <a:t>Discuss how the field of EM is anticipating and addressing those challenges</a:t>
            </a:r>
          </a:p>
          <a:p>
            <a:pPr marL="342900" indent="-342900">
              <a:buFont typeface="Arial" panose="020B0604020202020204" pitchFamily="34" charset="0"/>
              <a:buChar char="•"/>
            </a:pPr>
            <a:r>
              <a:rPr lang="en-US">
                <a:solidFill>
                  <a:schemeClr val="accent1">
                    <a:lumMod val="75000"/>
                  </a:schemeClr>
                </a:solidFill>
                <a:latin typeface="Nunito" pitchFamily="2" charset="0"/>
              </a:rPr>
              <a:t>Questions + comments</a:t>
            </a:r>
          </a:p>
        </p:txBody>
      </p:sp>
      <p:cxnSp>
        <p:nvCxnSpPr>
          <p:cNvPr id="5" name="Straight Connector 4">
            <a:extLst>
              <a:ext uri="{FF2B5EF4-FFF2-40B4-BE49-F238E27FC236}">
                <a16:creationId xmlns:a16="http://schemas.microsoft.com/office/drawing/2014/main" id="{C684CE25-2A98-4A2A-A563-E22B8CAC48F8}"/>
              </a:ext>
            </a:extLst>
          </p:cNvPr>
          <p:cNvCxnSpPr>
            <a:cxnSpLocks/>
          </p:cNvCxnSpPr>
          <p:nvPr/>
        </p:nvCxnSpPr>
        <p:spPr>
          <a:xfrm>
            <a:off x="917281" y="2271712"/>
            <a:ext cx="5178719" cy="0"/>
          </a:xfrm>
          <a:prstGeom prst="line">
            <a:avLst/>
          </a:prstGeom>
          <a:ln w="19050">
            <a:solidFill>
              <a:srgbClr val="5A8A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570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person, bicycle&#10;&#10;Description automatically generated">
            <a:extLst>
              <a:ext uri="{FF2B5EF4-FFF2-40B4-BE49-F238E27FC236}">
                <a16:creationId xmlns:a16="http://schemas.microsoft.com/office/drawing/2014/main" id="{B9BFB876-A8E3-46F7-9354-94DF5B4BBB0A}"/>
              </a:ext>
            </a:extLst>
          </p:cNvPr>
          <p:cNvPicPr>
            <a:picLocks noChangeAspect="1"/>
          </p:cNvPicPr>
          <p:nvPr/>
        </p:nvPicPr>
        <p:blipFill rotWithShape="1">
          <a:blip r:embed="rId3">
            <a:extLst>
              <a:ext uri="{28A0092B-C50C-407E-A947-70E740481C1C}">
                <a14:useLocalDpi xmlns:a14="http://schemas.microsoft.com/office/drawing/2010/main" val="0"/>
              </a:ext>
            </a:extLst>
          </a:blip>
          <a:srcRect r="-4" b="15573"/>
          <a:stretch/>
        </p:blipFill>
        <p:spPr>
          <a:xfrm>
            <a:off x="20" y="10"/>
            <a:ext cx="3728839" cy="4197358"/>
          </a:xfrm>
          <a:prstGeom prst="rect">
            <a:avLst/>
          </a:prstGeom>
        </p:spPr>
      </p:pic>
      <p:pic>
        <p:nvPicPr>
          <p:cNvPr id="9" name="Picture 8" descr="A picture containing cart&#10;&#10;Description automatically generated">
            <a:extLst>
              <a:ext uri="{FF2B5EF4-FFF2-40B4-BE49-F238E27FC236}">
                <a16:creationId xmlns:a16="http://schemas.microsoft.com/office/drawing/2014/main" id="{20A787D7-29D2-4CE1-A587-3661EB37C3E6}"/>
              </a:ext>
            </a:extLst>
          </p:cNvPr>
          <p:cNvPicPr>
            <a:picLocks noChangeAspect="1"/>
          </p:cNvPicPr>
          <p:nvPr/>
        </p:nvPicPr>
        <p:blipFill rotWithShape="1">
          <a:blip r:embed="rId4">
            <a:extLst>
              <a:ext uri="{28A0092B-C50C-407E-A947-70E740481C1C}">
                <a14:useLocalDpi xmlns:a14="http://schemas.microsoft.com/office/drawing/2010/main" val="0"/>
              </a:ext>
            </a:extLst>
          </a:blip>
          <a:srcRect l="27692" r="6429" b="-2"/>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7" name="Picture 6" descr="A picture containing outdoor, road, street, way&#10;&#10;Description automatically generated">
            <a:extLst>
              <a:ext uri="{FF2B5EF4-FFF2-40B4-BE49-F238E27FC236}">
                <a16:creationId xmlns:a16="http://schemas.microsoft.com/office/drawing/2014/main" id="{76F35C67-A25B-474D-B950-31BD82C1DF32}"/>
              </a:ext>
            </a:extLst>
          </p:cNvPr>
          <p:cNvPicPr>
            <a:picLocks noChangeAspect="1"/>
          </p:cNvPicPr>
          <p:nvPr/>
        </p:nvPicPr>
        <p:blipFill rotWithShape="1">
          <a:blip r:embed="rId5">
            <a:extLst>
              <a:ext uri="{28A0092B-C50C-407E-A947-70E740481C1C}">
                <a14:useLocalDpi xmlns:a14="http://schemas.microsoft.com/office/drawing/2010/main" val="0"/>
              </a:ext>
            </a:extLst>
          </a:blip>
          <a:srcRect l="14400" r="7469" b="3"/>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Picture 4" descr="A picture containing indoor, toy&#10;&#10;Description automatically generated">
            <a:extLst>
              <a:ext uri="{FF2B5EF4-FFF2-40B4-BE49-F238E27FC236}">
                <a16:creationId xmlns:a16="http://schemas.microsoft.com/office/drawing/2014/main" id="{ACAC7001-E153-41EA-B00F-DC70C43D673F}"/>
              </a:ext>
            </a:extLst>
          </p:cNvPr>
          <p:cNvPicPr>
            <a:picLocks noChangeAspect="1"/>
          </p:cNvPicPr>
          <p:nvPr/>
        </p:nvPicPr>
        <p:blipFill rotWithShape="1">
          <a:blip r:embed="rId6">
            <a:extLst>
              <a:ext uri="{28A0092B-C50C-407E-A947-70E740481C1C}">
                <a14:useLocalDpi xmlns:a14="http://schemas.microsoft.com/office/drawing/2010/main" val="0"/>
              </a:ext>
            </a:extLst>
          </a:blip>
          <a:srcRect t="31655" b="12031"/>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extBox 1">
            <a:extLst>
              <a:ext uri="{FF2B5EF4-FFF2-40B4-BE49-F238E27FC236}">
                <a16:creationId xmlns:a16="http://schemas.microsoft.com/office/drawing/2014/main" id="{5DAFC518-5D33-4E4B-BDD1-FC0344EE5539}"/>
              </a:ext>
            </a:extLst>
          </p:cNvPr>
          <p:cNvSpPr txBox="1"/>
          <p:nvPr/>
        </p:nvSpPr>
        <p:spPr>
          <a:xfrm>
            <a:off x="6333893" y="4181474"/>
            <a:ext cx="5515571" cy="1471335"/>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4400" b="1" kern="1200">
                <a:solidFill>
                  <a:srgbClr val="074975"/>
                </a:solidFill>
                <a:latin typeface="Nunito" pitchFamily="2" charset="0"/>
                <a:ea typeface="+mj-ea"/>
                <a:cs typeface="+mj-cs"/>
              </a:rPr>
              <a:t>What Do Emergency Managers Do?</a:t>
            </a:r>
          </a:p>
        </p:txBody>
      </p:sp>
    </p:spTree>
    <p:extLst>
      <p:ext uri="{BB962C8B-B14F-4D97-AF65-F5344CB8AC3E}">
        <p14:creationId xmlns:p14="http://schemas.microsoft.com/office/powerpoint/2010/main" val="3437203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person, yellow, accessory&#10;&#10;Description automatically generated">
            <a:extLst>
              <a:ext uri="{FF2B5EF4-FFF2-40B4-BE49-F238E27FC236}">
                <a16:creationId xmlns:a16="http://schemas.microsoft.com/office/drawing/2014/main" id="{921FBD96-DDF8-4F9B-AF29-34D15DB1C0E7}"/>
              </a:ext>
            </a:extLst>
          </p:cNvPr>
          <p:cNvPicPr>
            <a:picLocks noChangeAspect="1"/>
          </p:cNvPicPr>
          <p:nvPr/>
        </p:nvPicPr>
        <p:blipFill rotWithShape="1">
          <a:blip r:embed="rId3">
            <a:extLst>
              <a:ext uri="{28A0092B-C50C-407E-A947-70E740481C1C}">
                <a14:useLocalDpi xmlns:a14="http://schemas.microsoft.com/office/drawing/2010/main" val="0"/>
              </a:ext>
            </a:extLst>
          </a:blip>
          <a:srcRect r="5022"/>
          <a:stretch/>
        </p:blipFill>
        <p:spPr>
          <a:xfrm>
            <a:off x="-7" y="429"/>
            <a:ext cx="8115280" cy="6408311"/>
          </a:xfrm>
          <a:prstGeom prst="rect">
            <a:avLst/>
          </a:prstGeom>
        </p:spPr>
      </p:pic>
      <p:sp>
        <p:nvSpPr>
          <p:cNvPr id="4" name="TextBox 3">
            <a:extLst>
              <a:ext uri="{FF2B5EF4-FFF2-40B4-BE49-F238E27FC236}">
                <a16:creationId xmlns:a16="http://schemas.microsoft.com/office/drawing/2014/main" id="{35AD38EF-7348-AFD9-F299-E41C8E24465D}"/>
              </a:ext>
            </a:extLst>
          </p:cNvPr>
          <p:cNvSpPr txBox="1"/>
          <p:nvPr/>
        </p:nvSpPr>
        <p:spPr>
          <a:xfrm>
            <a:off x="8239818" y="221617"/>
            <a:ext cx="3827660" cy="438995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342900" marR="0" lvl="0" indent="-228600" fontAlgn="auto">
              <a:lnSpc>
                <a:spcPct val="90000"/>
              </a:lnSpc>
              <a:spcBef>
                <a:spcPts val="0"/>
              </a:spcBef>
              <a:spcAft>
                <a:spcPts val="1800"/>
              </a:spcAft>
              <a:buClrTx/>
              <a:buSzTx/>
              <a:buFont typeface="Arial" panose="020B0604020202020204" pitchFamily="34" charset="0"/>
              <a:buChar char="•"/>
              <a:tabLst/>
              <a:defRPr/>
            </a:pPr>
            <a:r>
              <a:rPr lang="en-US" sz="2000" b="1">
                <a:solidFill>
                  <a:srgbClr val="074975"/>
                </a:solidFill>
                <a:latin typeface="Nunito" pitchFamily="2" charset="0"/>
              </a:rPr>
              <a:t>Gather the facts</a:t>
            </a:r>
          </a:p>
          <a:p>
            <a:pPr marL="342900" marR="0" lvl="0" indent="-228600" fontAlgn="auto">
              <a:lnSpc>
                <a:spcPct val="90000"/>
              </a:lnSpc>
              <a:spcBef>
                <a:spcPts val="0"/>
              </a:spcBef>
              <a:spcAft>
                <a:spcPts val="1800"/>
              </a:spcAft>
              <a:buClrTx/>
              <a:buSzTx/>
              <a:buFont typeface="Arial" panose="020B0604020202020204" pitchFamily="34" charset="0"/>
              <a:buChar char="•"/>
              <a:tabLst/>
              <a:defRPr/>
            </a:pPr>
            <a:r>
              <a:rPr kumimoji="0" lang="en-US" sz="2000" b="1" i="0" u="none" strike="noStrike" cap="none" spc="0" normalizeH="0" baseline="0" noProof="0">
                <a:ln>
                  <a:noFill/>
                </a:ln>
                <a:solidFill>
                  <a:srgbClr val="074975"/>
                </a:solidFill>
                <a:effectLst/>
                <a:uLnTx/>
                <a:uFillTx/>
                <a:latin typeface="Nunito" pitchFamily="2" charset="0"/>
              </a:rPr>
              <a:t>Connect people and organization</a:t>
            </a:r>
            <a:r>
              <a:rPr lang="en-US" sz="2000" b="1">
                <a:solidFill>
                  <a:srgbClr val="074975"/>
                </a:solidFill>
                <a:latin typeface="Nunito" pitchFamily="2" charset="0"/>
              </a:rPr>
              <a:t>s</a:t>
            </a:r>
          </a:p>
          <a:p>
            <a:pPr marL="342900" marR="0" lvl="0" indent="-228600" fontAlgn="auto">
              <a:lnSpc>
                <a:spcPct val="90000"/>
              </a:lnSpc>
              <a:spcBef>
                <a:spcPts val="0"/>
              </a:spcBef>
              <a:spcAft>
                <a:spcPts val="1800"/>
              </a:spcAft>
              <a:buClrTx/>
              <a:buSzTx/>
              <a:buFont typeface="Arial" panose="020B0604020202020204" pitchFamily="34" charset="0"/>
              <a:buChar char="•"/>
              <a:tabLst/>
              <a:defRPr/>
            </a:pPr>
            <a:r>
              <a:rPr kumimoji="0" lang="en-US" sz="2000" b="1" i="0" u="none" strike="noStrike" cap="none" spc="0" normalizeH="0" baseline="0" noProof="0">
                <a:ln>
                  <a:noFill/>
                </a:ln>
                <a:solidFill>
                  <a:srgbClr val="074975"/>
                </a:solidFill>
                <a:effectLst/>
                <a:uLnTx/>
                <a:uFillTx/>
                <a:latin typeface="Nunito" pitchFamily="2" charset="0"/>
              </a:rPr>
              <a:t>Turn chaos into organization</a:t>
            </a:r>
          </a:p>
          <a:p>
            <a:pPr marL="342900" marR="0" lvl="0" indent="-228600" fontAlgn="auto">
              <a:lnSpc>
                <a:spcPct val="90000"/>
              </a:lnSpc>
              <a:spcBef>
                <a:spcPts val="0"/>
              </a:spcBef>
              <a:spcAft>
                <a:spcPts val="1800"/>
              </a:spcAft>
              <a:buClrTx/>
              <a:buSzTx/>
              <a:buFont typeface="Arial" panose="020B0604020202020204" pitchFamily="34" charset="0"/>
              <a:buChar char="•"/>
              <a:tabLst/>
              <a:defRPr/>
            </a:pPr>
            <a:r>
              <a:rPr lang="en-US" sz="2000" b="1">
                <a:solidFill>
                  <a:srgbClr val="074975"/>
                </a:solidFill>
                <a:latin typeface="Nunito" pitchFamily="2" charset="0"/>
              </a:rPr>
              <a:t>Manage info, resources, and consequences</a:t>
            </a:r>
          </a:p>
          <a:p>
            <a:pPr marL="342900" marR="0" lvl="0" indent="-228600" fontAlgn="auto">
              <a:lnSpc>
                <a:spcPct val="90000"/>
              </a:lnSpc>
              <a:spcBef>
                <a:spcPts val="0"/>
              </a:spcBef>
              <a:spcAft>
                <a:spcPts val="1800"/>
              </a:spcAft>
              <a:buClrTx/>
              <a:buSzTx/>
              <a:buFont typeface="Arial" panose="020B0604020202020204" pitchFamily="34" charset="0"/>
              <a:buChar char="•"/>
              <a:tabLst/>
              <a:defRPr/>
            </a:pPr>
            <a:r>
              <a:rPr kumimoji="0" lang="en-US" sz="2000" b="1" i="0" u="none" strike="noStrike" cap="none" spc="0" normalizeH="0" baseline="0" noProof="0">
                <a:ln>
                  <a:noFill/>
                </a:ln>
                <a:solidFill>
                  <a:srgbClr val="074975"/>
                </a:solidFill>
                <a:effectLst/>
                <a:uLnTx/>
                <a:uFillTx/>
                <a:latin typeface="Nunito" pitchFamily="2" charset="0"/>
              </a:rPr>
              <a:t>Keep everyone in constant</a:t>
            </a:r>
            <a:r>
              <a:rPr lang="en-US" sz="2000" b="1">
                <a:solidFill>
                  <a:srgbClr val="074975"/>
                </a:solidFill>
                <a:latin typeface="Nunito" pitchFamily="2" charset="0"/>
              </a:rPr>
              <a:t> communication</a:t>
            </a:r>
          </a:p>
          <a:p>
            <a:pPr marL="342900" marR="0" lvl="0" indent="-228600" fontAlgn="auto">
              <a:lnSpc>
                <a:spcPct val="90000"/>
              </a:lnSpc>
              <a:spcBef>
                <a:spcPts val="0"/>
              </a:spcBef>
              <a:spcAft>
                <a:spcPts val="1800"/>
              </a:spcAft>
              <a:buClrTx/>
              <a:buSzTx/>
              <a:buFont typeface="Arial" panose="020B0604020202020204" pitchFamily="34" charset="0"/>
              <a:buChar char="•"/>
              <a:tabLst/>
              <a:defRPr/>
            </a:pPr>
            <a:r>
              <a:rPr kumimoji="0" lang="en-US" sz="2000" b="1" i="0" u="none" strike="noStrike" cap="none" spc="0" normalizeH="0" baseline="0" noProof="0">
                <a:ln>
                  <a:noFill/>
                </a:ln>
                <a:solidFill>
                  <a:srgbClr val="074975"/>
                </a:solidFill>
                <a:effectLst/>
                <a:uLnTx/>
                <a:uFillTx/>
                <a:latin typeface="Nunito" pitchFamily="2" charset="0"/>
              </a:rPr>
              <a:t>Restore order a sense of order as quickly as possible</a:t>
            </a:r>
          </a:p>
        </p:txBody>
      </p:sp>
      <p:pic>
        <p:nvPicPr>
          <p:cNvPr id="11" name="Picture 10" descr="A black background with white text&#10;&#10;Description automatically generated with low confidence">
            <a:extLst>
              <a:ext uri="{FF2B5EF4-FFF2-40B4-BE49-F238E27FC236}">
                <a16:creationId xmlns:a16="http://schemas.microsoft.com/office/drawing/2014/main" id="{0DF2AA6B-90C2-4F1F-8CE6-4779BECBD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1761" y="4724590"/>
            <a:ext cx="2683774" cy="1502913"/>
          </a:xfrm>
          <a:prstGeom prst="rect">
            <a:avLst/>
          </a:prstGeom>
        </p:spPr>
      </p:pic>
      <p:sp>
        <p:nvSpPr>
          <p:cNvPr id="14" name="Arrow: Right 13">
            <a:extLst>
              <a:ext uri="{FF2B5EF4-FFF2-40B4-BE49-F238E27FC236}">
                <a16:creationId xmlns:a16="http://schemas.microsoft.com/office/drawing/2014/main" id="{D83B251A-780E-4146-A168-6D2A53D82818}"/>
              </a:ext>
            </a:extLst>
          </p:cNvPr>
          <p:cNvSpPr/>
          <p:nvPr/>
        </p:nvSpPr>
        <p:spPr>
          <a:xfrm rot="11971127">
            <a:off x="4932122" y="4270591"/>
            <a:ext cx="3777308" cy="6819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230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438225-2BE4-4AC5-B69C-9C64921D9BF4}"/>
              </a:ext>
            </a:extLst>
          </p:cNvPr>
          <p:cNvSpPr>
            <a:spLocks noGrp="1"/>
          </p:cNvSpPr>
          <p:nvPr>
            <p:ph type="ctrTitle"/>
          </p:nvPr>
        </p:nvSpPr>
        <p:spPr>
          <a:xfrm>
            <a:off x="762168" y="1642950"/>
            <a:ext cx="6358299" cy="3572100"/>
          </a:xfrm>
        </p:spPr>
        <p:txBody>
          <a:bodyPr>
            <a:noAutofit/>
          </a:bodyPr>
          <a:lstStyle/>
          <a:p>
            <a:r>
              <a:rPr lang="en-US">
                <a:latin typeface="Nunito" pitchFamily="2" charset="0"/>
              </a:rPr>
              <a:t>Department of Public Safety Communications &amp; Emergency Management</a:t>
            </a:r>
          </a:p>
        </p:txBody>
      </p:sp>
    </p:spTree>
    <p:extLst>
      <p:ext uri="{BB962C8B-B14F-4D97-AF65-F5344CB8AC3E}">
        <p14:creationId xmlns:p14="http://schemas.microsoft.com/office/powerpoint/2010/main" val="2821698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5DF59FD-BF8D-41BA-8F7B-892559860ECE}"/>
              </a:ext>
            </a:extLst>
          </p:cNvPr>
          <p:cNvSpPr txBox="1"/>
          <p:nvPr/>
        </p:nvSpPr>
        <p:spPr>
          <a:xfrm>
            <a:off x="642996" y="5006898"/>
            <a:ext cx="10906008" cy="67973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000" b="1" kern="1200">
                <a:solidFill>
                  <a:srgbClr val="074975"/>
                </a:solidFill>
                <a:latin typeface="Nunito" pitchFamily="2" charset="0"/>
                <a:ea typeface="+mj-ea"/>
                <a:cs typeface="+mj-cs"/>
              </a:rPr>
              <a:t>Emergency Communications Center (ECC)</a:t>
            </a:r>
          </a:p>
        </p:txBody>
      </p:sp>
      <p:pic>
        <p:nvPicPr>
          <p:cNvPr id="6" name="Picture 5" descr="A person and person posing for a picture&#10;&#10;Description automatically generated with medium confidence">
            <a:extLst>
              <a:ext uri="{FF2B5EF4-FFF2-40B4-BE49-F238E27FC236}">
                <a16:creationId xmlns:a16="http://schemas.microsoft.com/office/drawing/2014/main" id="{184C048E-AA1E-462A-969B-BDEABA37DFEF}"/>
              </a:ext>
            </a:extLst>
          </p:cNvPr>
          <p:cNvPicPr>
            <a:picLocks noChangeAspect="1"/>
          </p:cNvPicPr>
          <p:nvPr/>
        </p:nvPicPr>
        <p:blipFill rotWithShape="1">
          <a:blip r:embed="rId3">
            <a:extLst>
              <a:ext uri="{28A0092B-C50C-407E-A947-70E740481C1C}">
                <a14:useLocalDpi xmlns:a14="http://schemas.microsoft.com/office/drawing/2010/main" val="0"/>
              </a:ext>
            </a:extLst>
          </a:blip>
          <a:srcRect r="-2" b="22307"/>
          <a:stretch/>
        </p:blipFill>
        <p:spPr>
          <a:xfrm>
            <a:off x="321628" y="320511"/>
            <a:ext cx="3794760" cy="3930978"/>
          </a:xfrm>
          <a:prstGeom prst="rect">
            <a:avLst/>
          </a:prstGeom>
        </p:spPr>
      </p:pic>
      <p:pic>
        <p:nvPicPr>
          <p:cNvPr id="5" name="Picture 4" descr="A person sitting at a desk with multiple computers&#10;&#10;Description automatically generated with low confidence">
            <a:extLst>
              <a:ext uri="{FF2B5EF4-FFF2-40B4-BE49-F238E27FC236}">
                <a16:creationId xmlns:a16="http://schemas.microsoft.com/office/drawing/2014/main" id="{78012DA3-AFBA-4EE0-BD6D-7ADE7AB503E0}"/>
              </a:ext>
            </a:extLst>
          </p:cNvPr>
          <p:cNvPicPr>
            <a:picLocks noChangeAspect="1"/>
          </p:cNvPicPr>
          <p:nvPr/>
        </p:nvPicPr>
        <p:blipFill rotWithShape="1">
          <a:blip r:embed="rId4">
            <a:extLst>
              <a:ext uri="{28A0092B-C50C-407E-A947-70E740481C1C}">
                <a14:useLocalDpi xmlns:a14="http://schemas.microsoft.com/office/drawing/2010/main" val="0"/>
              </a:ext>
            </a:extLst>
          </a:blip>
          <a:srcRect l="15667" r="11930" b="-2"/>
          <a:stretch/>
        </p:blipFill>
        <p:spPr>
          <a:xfrm>
            <a:off x="4198385" y="320511"/>
            <a:ext cx="3794760" cy="3930978"/>
          </a:xfrm>
          <a:prstGeom prst="rect">
            <a:avLst/>
          </a:prstGeom>
        </p:spPr>
      </p:pic>
      <p:pic>
        <p:nvPicPr>
          <p:cNvPr id="4" name="Picture 3" descr="A group of people sitting in a room with computers&#10;&#10;Description automatically generated with medium confidence">
            <a:extLst>
              <a:ext uri="{FF2B5EF4-FFF2-40B4-BE49-F238E27FC236}">
                <a16:creationId xmlns:a16="http://schemas.microsoft.com/office/drawing/2014/main" id="{6A20ED2B-4E19-4A06-BD49-F7D32FA27BD5}"/>
              </a:ext>
            </a:extLst>
          </p:cNvPr>
          <p:cNvPicPr>
            <a:picLocks noChangeAspect="1"/>
          </p:cNvPicPr>
          <p:nvPr/>
        </p:nvPicPr>
        <p:blipFill rotWithShape="1">
          <a:blip r:embed="rId5">
            <a:extLst>
              <a:ext uri="{28A0092B-C50C-407E-A947-70E740481C1C}">
                <a14:useLocalDpi xmlns:a14="http://schemas.microsoft.com/office/drawing/2010/main" val="0"/>
              </a:ext>
            </a:extLst>
          </a:blip>
          <a:srcRect l="1271" r="30674" b="3"/>
          <a:stretch/>
        </p:blipFill>
        <p:spPr>
          <a:xfrm>
            <a:off x="8075142" y="320511"/>
            <a:ext cx="3794760" cy="3930978"/>
          </a:xfrm>
          <a:prstGeom prst="rect">
            <a:avLst/>
          </a:prstGeom>
        </p:spPr>
      </p:pic>
      <p:sp>
        <p:nvSpPr>
          <p:cNvPr id="2" name="Slide Number Placeholder 1">
            <a:extLst>
              <a:ext uri="{FF2B5EF4-FFF2-40B4-BE49-F238E27FC236}">
                <a16:creationId xmlns:a16="http://schemas.microsoft.com/office/drawing/2014/main" id="{3764CEAE-78D1-4457-A7D0-86E21123DC2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7E68E447-13C0-421B-B222-9B30BD94899B}" type="slidenum">
              <a:rPr lang="en-US">
                <a:solidFill>
                  <a:schemeClr val="tx1">
                    <a:tint val="75000"/>
                  </a:schemeClr>
                </a:solidFill>
              </a:rPr>
              <a:pPr algn="r">
                <a:spcAft>
                  <a:spcPts val="600"/>
                </a:spcAft>
              </a:pPr>
              <a:t>6</a:t>
            </a:fld>
            <a:endParaRPr lang="en-US">
              <a:solidFill>
                <a:schemeClr val="tx1">
                  <a:tint val="75000"/>
                </a:schemeClr>
              </a:solidFill>
            </a:endParaRPr>
          </a:p>
        </p:txBody>
      </p:sp>
    </p:spTree>
    <p:extLst>
      <p:ext uri="{BB962C8B-B14F-4D97-AF65-F5344CB8AC3E}">
        <p14:creationId xmlns:p14="http://schemas.microsoft.com/office/powerpoint/2010/main" val="258068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2BE486-B06F-4110-9259-1CFABC324445}"/>
              </a:ext>
            </a:extLst>
          </p:cNvPr>
          <p:cNvSpPr txBox="1"/>
          <p:nvPr/>
        </p:nvSpPr>
        <p:spPr>
          <a:xfrm>
            <a:off x="7827097" y="2776654"/>
            <a:ext cx="3685841" cy="1226391"/>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4800" b="1" kern="1200">
                <a:solidFill>
                  <a:srgbClr val="074975"/>
                </a:solidFill>
                <a:latin typeface="Nunito" pitchFamily="2" charset="0"/>
                <a:ea typeface="+mj-ea"/>
                <a:cs typeface="+mj-cs"/>
              </a:rPr>
              <a:t>Emergency</a:t>
            </a:r>
          </a:p>
          <a:p>
            <a:pPr>
              <a:lnSpc>
                <a:spcPct val="90000"/>
              </a:lnSpc>
              <a:spcBef>
                <a:spcPct val="0"/>
              </a:spcBef>
              <a:spcAft>
                <a:spcPts val="600"/>
              </a:spcAft>
            </a:pPr>
            <a:r>
              <a:rPr lang="en-US" sz="4800" b="1" kern="1200">
                <a:solidFill>
                  <a:srgbClr val="074975"/>
                </a:solidFill>
                <a:latin typeface="Nunito" pitchFamily="2" charset="0"/>
                <a:ea typeface="+mj-ea"/>
                <a:cs typeface="+mj-cs"/>
              </a:rPr>
              <a:t>Management</a:t>
            </a:r>
          </a:p>
        </p:txBody>
      </p:sp>
      <p:pic>
        <p:nvPicPr>
          <p:cNvPr id="3" name="Picture 2">
            <a:extLst>
              <a:ext uri="{FF2B5EF4-FFF2-40B4-BE49-F238E27FC236}">
                <a16:creationId xmlns:a16="http://schemas.microsoft.com/office/drawing/2014/main" id="{D9F31E47-BAD5-439D-BCF9-07BB81019C9D}"/>
              </a:ext>
            </a:extLst>
          </p:cNvPr>
          <p:cNvPicPr>
            <a:picLocks noChangeAspect="1"/>
          </p:cNvPicPr>
          <p:nvPr/>
        </p:nvPicPr>
        <p:blipFill>
          <a:blip r:embed="rId3">
            <a:extLst>
              <a:ext uri="{28A0092B-C50C-407E-A947-70E740481C1C}">
                <a14:useLocalDpi xmlns:a14="http://schemas.microsoft.com/office/drawing/2010/main" val="0"/>
              </a:ext>
            </a:extLst>
          </a:blip>
          <a:srcRect l="8708" r="8708"/>
          <a:stretch/>
        </p:blipFill>
        <p:spPr>
          <a:xfrm>
            <a:off x="1" y="10"/>
            <a:ext cx="3696822" cy="3355932"/>
          </a:xfrm>
          <a:prstGeom prst="rect">
            <a:avLst/>
          </a:prstGeom>
        </p:spPr>
      </p:pic>
      <p:pic>
        <p:nvPicPr>
          <p:cNvPr id="4" name="Picture 3" descr="A group of men posing for a photo&#10;&#10;Description automatically generated with medium confidence">
            <a:extLst>
              <a:ext uri="{FF2B5EF4-FFF2-40B4-BE49-F238E27FC236}">
                <a16:creationId xmlns:a16="http://schemas.microsoft.com/office/drawing/2014/main" id="{DC921FAA-C2ED-4A96-B7A6-4F6FA16538F9}"/>
              </a:ext>
            </a:extLst>
          </p:cNvPr>
          <p:cNvPicPr>
            <a:picLocks noChangeAspect="1"/>
          </p:cNvPicPr>
          <p:nvPr/>
        </p:nvPicPr>
        <p:blipFill rotWithShape="1">
          <a:blip r:embed="rId4">
            <a:extLst>
              <a:ext uri="{28A0092B-C50C-407E-A947-70E740481C1C}">
                <a14:useLocalDpi xmlns:a14="http://schemas.microsoft.com/office/drawing/2010/main" val="0"/>
              </a:ext>
            </a:extLst>
          </a:blip>
          <a:srcRect l="17382" r="-4" b="-4"/>
          <a:stretch/>
        </p:blipFill>
        <p:spPr>
          <a:xfrm>
            <a:off x="3857689" y="10"/>
            <a:ext cx="3696821" cy="3355932"/>
          </a:xfrm>
          <a:prstGeom prst="rect">
            <a:avLst/>
          </a:prstGeom>
        </p:spPr>
      </p:pic>
      <p:pic>
        <p:nvPicPr>
          <p:cNvPr id="5" name="Picture 4">
            <a:extLst>
              <a:ext uri="{FF2B5EF4-FFF2-40B4-BE49-F238E27FC236}">
                <a16:creationId xmlns:a16="http://schemas.microsoft.com/office/drawing/2014/main" id="{80982E08-A047-4E46-A723-D2EA0FE77109}"/>
              </a:ext>
            </a:extLst>
          </p:cNvPr>
          <p:cNvPicPr>
            <a:picLocks noChangeAspect="1"/>
          </p:cNvPicPr>
          <p:nvPr/>
        </p:nvPicPr>
        <p:blipFill>
          <a:blip r:embed="rId5">
            <a:extLst>
              <a:ext uri="{28A0092B-C50C-407E-A947-70E740481C1C}">
                <a14:useLocalDpi xmlns:a14="http://schemas.microsoft.com/office/drawing/2010/main" val="0"/>
              </a:ext>
            </a:extLst>
          </a:blip>
          <a:srcRect t="20394" b="20394"/>
          <a:stretch/>
        </p:blipFill>
        <p:spPr>
          <a:xfrm>
            <a:off x="20" y="3497344"/>
            <a:ext cx="7554490" cy="3360656"/>
          </a:xfrm>
          <a:prstGeom prst="rect">
            <a:avLst/>
          </a:prstGeom>
        </p:spPr>
      </p:pic>
    </p:spTree>
    <p:extLst>
      <p:ext uri="{BB962C8B-B14F-4D97-AF65-F5344CB8AC3E}">
        <p14:creationId xmlns:p14="http://schemas.microsoft.com/office/powerpoint/2010/main" val="471583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4B469E4-A787-44CC-A1EB-6DBF6A7AE15A}"/>
              </a:ext>
            </a:extLst>
          </p:cNvPr>
          <p:cNvSpPr txBox="1"/>
          <p:nvPr/>
        </p:nvSpPr>
        <p:spPr>
          <a:xfrm>
            <a:off x="642996" y="4571216"/>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a:solidFill>
                  <a:schemeClr val="bg1"/>
                </a:solidFill>
                <a:latin typeface="Nunito" pitchFamily="2" charset="0"/>
                <a:ea typeface="+mj-ea"/>
                <a:cs typeface="+mj-cs"/>
              </a:rPr>
              <a:t>Integrated Programs</a:t>
            </a:r>
          </a:p>
        </p:txBody>
      </p:sp>
      <p:pic>
        <p:nvPicPr>
          <p:cNvPr id="5" name="Picture 4" descr="A picture containing person, indoor, floor, playing&#10;&#10;Description automatically generated">
            <a:extLst>
              <a:ext uri="{FF2B5EF4-FFF2-40B4-BE49-F238E27FC236}">
                <a16:creationId xmlns:a16="http://schemas.microsoft.com/office/drawing/2014/main" id="{EEAF026F-4024-47FA-962E-EBF7F20DB818}"/>
              </a:ext>
            </a:extLst>
          </p:cNvPr>
          <p:cNvPicPr>
            <a:picLocks noChangeAspect="1"/>
          </p:cNvPicPr>
          <p:nvPr/>
        </p:nvPicPr>
        <p:blipFill rotWithShape="1">
          <a:blip r:embed="rId3">
            <a:extLst>
              <a:ext uri="{28A0092B-C50C-407E-A947-70E740481C1C}">
                <a14:useLocalDpi xmlns:a14="http://schemas.microsoft.com/office/drawing/2010/main" val="0"/>
              </a:ext>
            </a:extLst>
          </a:blip>
          <a:srcRect t="9739" r="3" b="17233"/>
          <a:stretch/>
        </p:blipFill>
        <p:spPr>
          <a:xfrm>
            <a:off x="321628" y="320511"/>
            <a:ext cx="3794760" cy="3930978"/>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DB6B6C06-B40E-4EBE-BE1B-045A87E8CF9F}"/>
              </a:ext>
            </a:extLst>
          </p:cNvPr>
          <p:cNvPicPr>
            <a:picLocks noChangeAspect="1"/>
          </p:cNvPicPr>
          <p:nvPr/>
        </p:nvPicPr>
        <p:blipFill rotWithShape="1">
          <a:blip r:embed="rId4">
            <a:extLst>
              <a:ext uri="{28A0092B-C50C-407E-A947-70E740481C1C}">
                <a14:useLocalDpi xmlns:a14="http://schemas.microsoft.com/office/drawing/2010/main" val="0"/>
              </a:ext>
            </a:extLst>
          </a:blip>
          <a:srcRect l="11294" r="30543" b="-1"/>
          <a:stretch/>
        </p:blipFill>
        <p:spPr>
          <a:xfrm>
            <a:off x="4198385" y="320511"/>
            <a:ext cx="3794760" cy="3930978"/>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A1D581FA-F79C-4771-B5DD-9F9D4D67CA50}"/>
              </a:ext>
            </a:extLst>
          </p:cNvPr>
          <p:cNvPicPr>
            <a:picLocks noChangeAspect="1"/>
          </p:cNvPicPr>
          <p:nvPr/>
        </p:nvPicPr>
        <p:blipFill rotWithShape="1">
          <a:blip r:embed="rId5">
            <a:extLst>
              <a:ext uri="{28A0092B-C50C-407E-A947-70E740481C1C}">
                <a14:useLocalDpi xmlns:a14="http://schemas.microsoft.com/office/drawing/2010/main" val="0"/>
              </a:ext>
            </a:extLst>
          </a:blip>
          <a:srcRect l="19998" r="12426" b="-1"/>
          <a:stretch/>
        </p:blipFill>
        <p:spPr>
          <a:xfrm>
            <a:off x="8075142" y="320511"/>
            <a:ext cx="3794760" cy="3930978"/>
          </a:xfrm>
          <a:prstGeom prst="rect">
            <a:avLst/>
          </a:prstGeom>
        </p:spPr>
      </p:pic>
    </p:spTree>
    <p:extLst>
      <p:ext uri="{BB962C8B-B14F-4D97-AF65-F5344CB8AC3E}">
        <p14:creationId xmlns:p14="http://schemas.microsoft.com/office/powerpoint/2010/main" val="3773290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51DDA-925C-47D2-86B5-B32DF1702394}"/>
              </a:ext>
            </a:extLst>
          </p:cNvPr>
          <p:cNvSpPr>
            <a:spLocks noGrp="1"/>
          </p:cNvSpPr>
          <p:nvPr>
            <p:ph type="title"/>
          </p:nvPr>
        </p:nvSpPr>
        <p:spPr>
          <a:xfrm>
            <a:off x="521554" y="1795242"/>
            <a:ext cx="4834723" cy="3267515"/>
          </a:xfrm>
          <a:noFill/>
        </p:spPr>
        <p:txBody>
          <a:bodyPr vert="horz" lIns="91440" tIns="45720" rIns="91440" bIns="45720" rtlCol="0" anchor="b">
            <a:normAutofit fontScale="90000"/>
          </a:bodyPr>
          <a:lstStyle/>
          <a:p>
            <a:r>
              <a:rPr lang="en-US" sz="6000" b="1">
                <a:solidFill>
                  <a:srgbClr val="002060"/>
                </a:solidFill>
                <a:latin typeface="Nunito" pitchFamily="2" charset="0"/>
              </a:rPr>
              <a:t>What do you think constitutes an emergency? </a:t>
            </a:r>
          </a:p>
        </p:txBody>
      </p:sp>
      <p:pic>
        <p:nvPicPr>
          <p:cNvPr id="10" name="Picture 9" descr="A picture containing text, tree, outdoor, sky&#10;&#10;Description automatically generated">
            <a:extLst>
              <a:ext uri="{FF2B5EF4-FFF2-40B4-BE49-F238E27FC236}">
                <a16:creationId xmlns:a16="http://schemas.microsoft.com/office/drawing/2014/main" id="{EDAF89DA-D68E-45EE-BC14-FADFB0D0E56A}"/>
              </a:ext>
            </a:extLst>
          </p:cNvPr>
          <p:cNvPicPr>
            <a:picLocks noChangeAspect="1"/>
          </p:cNvPicPr>
          <p:nvPr/>
        </p:nvPicPr>
        <p:blipFill rotWithShape="1">
          <a:blip r:embed="rId3">
            <a:extLst>
              <a:ext uri="{28A0092B-C50C-407E-A947-70E740481C1C}">
                <a14:useLocalDpi xmlns:a14="http://schemas.microsoft.com/office/drawing/2010/main" val="0"/>
              </a:ext>
            </a:extLst>
          </a:blip>
          <a:srcRect l="12638" r="12639"/>
          <a:stretch/>
        </p:blipFill>
        <p:spPr>
          <a:xfrm>
            <a:off x="5359326" y="10"/>
            <a:ext cx="6832674" cy="6857990"/>
          </a:xfrm>
          <a:custGeom>
            <a:avLst/>
            <a:gdLst/>
            <a:ahLst/>
            <a:cxnLst/>
            <a:rect l="l" t="t" r="r" b="b"/>
            <a:pathLst>
              <a:path w="6832674" h="6858000">
                <a:moveTo>
                  <a:pt x="0" y="0"/>
                </a:moveTo>
                <a:lnTo>
                  <a:pt x="6832674" y="0"/>
                </a:lnTo>
                <a:lnTo>
                  <a:pt x="6832674" y="6858000"/>
                </a:lnTo>
                <a:lnTo>
                  <a:pt x="0" y="6858000"/>
                </a:lnTo>
                <a:lnTo>
                  <a:pt x="82968" y="6674481"/>
                </a:lnTo>
                <a:cubicBezTo>
                  <a:pt x="504887" y="5676950"/>
                  <a:pt x="738199" y="4580222"/>
                  <a:pt x="738199" y="3429000"/>
                </a:cubicBezTo>
                <a:cubicBezTo>
                  <a:pt x="738199" y="2277779"/>
                  <a:pt x="504887" y="1181050"/>
                  <a:pt x="82968" y="183520"/>
                </a:cubicBezTo>
                <a:close/>
              </a:path>
            </a:pathLst>
          </a:custGeom>
        </p:spPr>
      </p:pic>
    </p:spTree>
    <p:extLst>
      <p:ext uri="{BB962C8B-B14F-4D97-AF65-F5344CB8AC3E}">
        <p14:creationId xmlns:p14="http://schemas.microsoft.com/office/powerpoint/2010/main" val="2297376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f06bb8-efff-465c-8e6e-ff5fd3b81fda" xsi:nil="true"/>
    <lcf76f155ced4ddcb4097134ff3c332f xmlns="a35fcd21-7493-492e-bf46-76c03ce37ad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DB73342E6F2A46B94C73E888101EB2" ma:contentTypeVersion="13" ma:contentTypeDescription="Create a new document." ma:contentTypeScope="" ma:versionID="ed84f892177e6ce7d08919a3463d6b82">
  <xsd:schema xmlns:xsd="http://www.w3.org/2001/XMLSchema" xmlns:xs="http://www.w3.org/2001/XMLSchema" xmlns:p="http://schemas.microsoft.com/office/2006/metadata/properties" xmlns:ns2="a35fcd21-7493-492e-bf46-76c03ce37ade" xmlns:ns3="e1f06bb8-efff-465c-8e6e-ff5fd3b81fda" targetNamespace="http://schemas.microsoft.com/office/2006/metadata/properties" ma:root="true" ma:fieldsID="2e608b639334d56214e94e27f1f4373b" ns2:_="" ns3:_="">
    <xsd:import namespace="a35fcd21-7493-492e-bf46-76c03ce37ade"/>
    <xsd:import namespace="e1f06bb8-efff-465c-8e6e-ff5fd3b81fda"/>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5fcd21-7493-492e-bf46-76c03ce37a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89badf8-0cd2-4e7b-b9e9-f8f3d375595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f06bb8-efff-465c-8e6e-ff5fd3b81fd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88ae825-e912-409e-bbee-c3517d2ab4ba}" ma:internalName="TaxCatchAll" ma:showField="CatchAllData" ma:web="e1f06bb8-efff-465c-8e6e-ff5fd3b81fd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AEFE3-CD26-4B49-BD8C-72D701817FD6}">
  <ds:schemaRefs>
    <ds:schemaRef ds:uri="http://schemas.microsoft.com/office/2006/documentManagement/types"/>
    <ds:schemaRef ds:uri="http://purl.org/dc/elements/1.1/"/>
    <ds:schemaRef ds:uri="http://schemas.microsoft.com/office/2006/metadata/properties"/>
    <ds:schemaRef ds:uri="e1f06bb8-efff-465c-8e6e-ff5fd3b81fda"/>
    <ds:schemaRef ds:uri="http://schemas.openxmlformats.org/package/2006/metadata/core-properties"/>
    <ds:schemaRef ds:uri="http://purl.org/dc/terms/"/>
    <ds:schemaRef ds:uri="http://schemas.microsoft.com/office/infopath/2007/PartnerControls"/>
    <ds:schemaRef ds:uri="a35fcd21-7493-492e-bf46-76c03ce37ade"/>
    <ds:schemaRef ds:uri="http://www.w3.org/XML/1998/namespace"/>
    <ds:schemaRef ds:uri="http://purl.org/dc/dcmitype/"/>
  </ds:schemaRefs>
</ds:datastoreItem>
</file>

<file path=customXml/itemProps2.xml><?xml version="1.0" encoding="utf-8"?>
<ds:datastoreItem xmlns:ds="http://schemas.openxmlformats.org/officeDocument/2006/customXml" ds:itemID="{34E86CC0-6D6B-4727-9D30-D0B5C7E312D0}">
  <ds:schemaRefs>
    <ds:schemaRef ds:uri="http://schemas.microsoft.com/sharepoint/v3/contenttype/forms"/>
  </ds:schemaRefs>
</ds:datastoreItem>
</file>

<file path=customXml/itemProps3.xml><?xml version="1.0" encoding="utf-8"?>
<ds:datastoreItem xmlns:ds="http://schemas.openxmlformats.org/officeDocument/2006/customXml" ds:itemID="{C8CE755D-5457-4C41-9053-F7C3EBCEAA46}">
  <ds:schemaRefs>
    <ds:schemaRef ds:uri="a35fcd21-7493-492e-bf46-76c03ce37ade"/>
    <ds:schemaRef ds:uri="e1f06bb8-efff-465c-8e6e-ff5fd3b81f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2160</Words>
  <Application>Microsoft Office PowerPoint</Application>
  <PresentationFormat>Widescreen</PresentationFormat>
  <Paragraphs>120</Paragraphs>
  <Slides>15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Century Gothic</vt:lpstr>
      <vt:lpstr>Nunito</vt:lpstr>
      <vt:lpstr>Söhne</vt:lpstr>
      <vt:lpstr>Office Theme</vt:lpstr>
      <vt:lpstr>About Emergency Management</vt:lpstr>
      <vt:lpstr>PowerPoint Presentation</vt:lpstr>
      <vt:lpstr>PowerPoint Presentation</vt:lpstr>
      <vt:lpstr>PowerPoint Presentation</vt:lpstr>
      <vt:lpstr>Department of Public Safety Communications &amp; Emergency Management</vt:lpstr>
      <vt:lpstr>PowerPoint Presentation</vt:lpstr>
      <vt:lpstr>PowerPoint Presentation</vt:lpstr>
      <vt:lpstr>PowerPoint Presentation</vt:lpstr>
      <vt:lpstr>What do you think constitutes an emergency? </vt:lpstr>
      <vt:lpstr>PowerPoint Presentation</vt:lpstr>
      <vt:lpstr>Trends and Evolutions in Threats and Hazards</vt:lpstr>
      <vt:lpstr>Challenges</vt:lpstr>
      <vt:lpstr>What are we doing to address them?</vt:lpstr>
      <vt:lpstr>What can YOU do?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Public Safety Communications and Emergency Management (DPSCEM)</dc:title>
  <dc:creator>Hannah Winant</dc:creator>
  <cp:lastModifiedBy>Henry McFarland</cp:lastModifiedBy>
  <cp:revision>2</cp:revision>
  <cp:lastPrinted>2023-05-23T17:41:45Z</cp:lastPrinted>
  <dcterms:created xsi:type="dcterms:W3CDTF">2023-04-08T14:15:19Z</dcterms:created>
  <dcterms:modified xsi:type="dcterms:W3CDTF">2023-06-18T13:39:14Z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0x01010019DB73342E6F2A46B94C73E888101EB2</vt:lpwstr>
  </property>
  <property fmtid="{D5CDD505-2E9C-101B-9397-08002B2CF9AE}" pid="3" name="MediaServiceImageTags">
    <vt:lpwstr/>
  </property>
</Properties>
</file>