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56" r:id="rId2"/>
    <p:sldId id="298" r:id="rId3"/>
    <p:sldId id="257" r:id="rId4"/>
    <p:sldId id="295" r:id="rId5"/>
    <p:sldId id="299" r:id="rId6"/>
    <p:sldId id="292" r:id="rId7"/>
    <p:sldId id="294" r:id="rId8"/>
    <p:sldId id="293" r:id="rId9"/>
    <p:sldId id="297" r:id="rId10"/>
    <p:sldId id="284" r:id="rId11"/>
    <p:sldId id="296" r:id="rId12"/>
    <p:sldId id="289" r:id="rId13"/>
    <p:sldId id="290" r:id="rId14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D407B-494E-455E-8C00-46E80C87BB57}" v="62" dt="2024-03-24T14:33:11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6" autoAdjust="0"/>
    <p:restoredTop sz="96737" autoAdjust="0"/>
  </p:normalViewPr>
  <p:slideViewPr>
    <p:cSldViewPr snapToGrid="0">
      <p:cViewPr varScale="1">
        <p:scale>
          <a:sx n="72" d="100"/>
          <a:sy n="72" d="100"/>
        </p:scale>
        <p:origin x="44" y="584"/>
      </p:cViewPr>
      <p:guideLst/>
    </p:cSldViewPr>
  </p:slideViewPr>
  <p:outlineViewPr>
    <p:cViewPr>
      <p:scale>
        <a:sx n="33" d="100"/>
        <a:sy n="33" d="100"/>
      </p:scale>
      <p:origin x="0" y="-5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44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earson" userId="4a8cb2e544c8c1ed" providerId="LiveId" clId="{751D407B-494E-455E-8C00-46E80C87BB57}"/>
    <pc:docChg chg="custSel addSld delSld modSld sldOrd">
      <pc:chgData name="David Pearson" userId="4a8cb2e544c8c1ed" providerId="LiveId" clId="{751D407B-494E-455E-8C00-46E80C87BB57}" dt="2024-03-24T14:34:50.094" v="1966"/>
      <pc:docMkLst>
        <pc:docMk/>
      </pc:docMkLst>
      <pc:sldChg chg="modSp mod">
        <pc:chgData name="David Pearson" userId="4a8cb2e544c8c1ed" providerId="LiveId" clId="{751D407B-494E-455E-8C00-46E80C87BB57}" dt="2024-03-24T13:59:42.477" v="56" actId="20577"/>
        <pc:sldMkLst>
          <pc:docMk/>
          <pc:sldMk cId="371475174" sldId="256"/>
        </pc:sldMkLst>
        <pc:spChg chg="mod">
          <ac:chgData name="David Pearson" userId="4a8cb2e544c8c1ed" providerId="LiveId" clId="{751D407B-494E-455E-8C00-46E80C87BB57}" dt="2024-03-24T13:58:52.994" v="32" actId="20577"/>
          <ac:spMkLst>
            <pc:docMk/>
            <pc:sldMk cId="371475174" sldId="256"/>
            <ac:spMk id="2" creationId="{B950707A-371A-471E-AD7B-3818309E2315}"/>
          </ac:spMkLst>
        </pc:spChg>
        <pc:spChg chg="mod">
          <ac:chgData name="David Pearson" userId="4a8cb2e544c8c1ed" providerId="LiveId" clId="{751D407B-494E-455E-8C00-46E80C87BB57}" dt="2024-03-24T13:59:42.477" v="56" actId="20577"/>
          <ac:spMkLst>
            <pc:docMk/>
            <pc:sldMk cId="371475174" sldId="256"/>
            <ac:spMk id="3" creationId="{8BD4097A-3920-444D-A0BD-F8E7229E7B72}"/>
          </ac:spMkLst>
        </pc:spChg>
      </pc:sldChg>
      <pc:sldChg chg="del">
        <pc:chgData name="David Pearson" userId="4a8cb2e544c8c1ed" providerId="LiveId" clId="{751D407B-494E-455E-8C00-46E80C87BB57}" dt="2024-03-24T14:01:45.770" v="58" actId="2696"/>
        <pc:sldMkLst>
          <pc:docMk/>
          <pc:sldMk cId="1788607491" sldId="283"/>
        </pc:sldMkLst>
      </pc:sldChg>
      <pc:sldChg chg="del">
        <pc:chgData name="David Pearson" userId="4a8cb2e544c8c1ed" providerId="LiveId" clId="{751D407B-494E-455E-8C00-46E80C87BB57}" dt="2024-03-24T14:02:02.313" v="59" actId="2696"/>
        <pc:sldMkLst>
          <pc:docMk/>
          <pc:sldMk cId="1112913215" sldId="291"/>
        </pc:sldMkLst>
      </pc:sldChg>
      <pc:sldChg chg="addSp delSp modSp mod ord">
        <pc:chgData name="David Pearson" userId="4a8cb2e544c8c1ed" providerId="LiveId" clId="{751D407B-494E-455E-8C00-46E80C87BB57}" dt="2024-03-24T14:34:50.094" v="1966"/>
        <pc:sldMkLst>
          <pc:docMk/>
          <pc:sldMk cId="3950208416" sldId="292"/>
        </pc:sldMkLst>
        <pc:spChg chg="mod">
          <ac:chgData name="David Pearson" userId="4a8cb2e544c8c1ed" providerId="LiveId" clId="{751D407B-494E-455E-8C00-46E80C87BB57}" dt="2024-03-24T14:17:39.927" v="801" actId="1076"/>
          <ac:spMkLst>
            <pc:docMk/>
            <pc:sldMk cId="3950208416" sldId="292"/>
            <ac:spMk id="2" creationId="{540B6AE4-00A9-1640-159A-B228FFA9E1C9}"/>
          </ac:spMkLst>
        </pc:spChg>
        <pc:spChg chg="mod">
          <ac:chgData name="David Pearson" userId="4a8cb2e544c8c1ed" providerId="LiveId" clId="{751D407B-494E-455E-8C00-46E80C87BB57}" dt="2024-03-24T14:22:56.374" v="1177" actId="114"/>
          <ac:spMkLst>
            <pc:docMk/>
            <pc:sldMk cId="3950208416" sldId="292"/>
            <ac:spMk id="3" creationId="{F7B7C9A8-EEED-82E6-262E-B7460192CF62}"/>
          </ac:spMkLst>
        </pc:spChg>
        <pc:spChg chg="mod">
          <ac:chgData name="David Pearson" userId="4a8cb2e544c8c1ed" providerId="LiveId" clId="{751D407B-494E-455E-8C00-46E80C87BB57}" dt="2024-03-24T14:31:16.655" v="1650" actId="1076"/>
          <ac:spMkLst>
            <pc:docMk/>
            <pc:sldMk cId="3950208416" sldId="292"/>
            <ac:spMk id="4" creationId="{1F46C063-1E84-F1C1-408E-A1921AA6040F}"/>
          </ac:spMkLst>
        </pc:spChg>
        <pc:spChg chg="mod">
          <ac:chgData name="David Pearson" userId="4a8cb2e544c8c1ed" providerId="LiveId" clId="{751D407B-494E-455E-8C00-46E80C87BB57}" dt="2024-03-24T14:31:10.597" v="1649" actId="1076"/>
          <ac:spMkLst>
            <pc:docMk/>
            <pc:sldMk cId="3950208416" sldId="292"/>
            <ac:spMk id="6" creationId="{EF323058-C4E1-305F-76BA-13FB0F5F504F}"/>
          </ac:spMkLst>
        </pc:spChg>
        <pc:spChg chg="add mod">
          <ac:chgData name="David Pearson" userId="4a8cb2e544c8c1ed" providerId="LiveId" clId="{751D407B-494E-455E-8C00-46E80C87BB57}" dt="2024-03-24T14:34:37.631" v="1964" actId="20577"/>
          <ac:spMkLst>
            <pc:docMk/>
            <pc:sldMk cId="3950208416" sldId="292"/>
            <ac:spMk id="8" creationId="{5B6A18DD-0FEA-37FF-332E-9F381B26FFD8}"/>
          </ac:spMkLst>
        </pc:spChg>
        <pc:picChg chg="add del mod">
          <ac:chgData name="David Pearson" userId="4a8cb2e544c8c1ed" providerId="LiveId" clId="{751D407B-494E-455E-8C00-46E80C87BB57}" dt="2024-03-24T14:18:11.789" v="802" actId="21"/>
          <ac:picMkLst>
            <pc:docMk/>
            <pc:sldMk cId="3950208416" sldId="292"/>
            <ac:picMk id="5" creationId="{AFE579DA-ED13-3C42-BED5-86A784DB19F8}"/>
          </ac:picMkLst>
        </pc:picChg>
        <pc:picChg chg="add del mod">
          <ac:chgData name="David Pearson" userId="4a8cb2e544c8c1ed" providerId="LiveId" clId="{751D407B-494E-455E-8C00-46E80C87BB57}" dt="2024-03-24T14:24:26.077" v="1179" actId="478"/>
          <ac:picMkLst>
            <pc:docMk/>
            <pc:sldMk cId="3950208416" sldId="292"/>
            <ac:picMk id="7" creationId="{2CBA9164-BBF7-1436-58AA-E0DE199DB90D}"/>
          </ac:picMkLst>
        </pc:picChg>
        <pc:picChg chg="del">
          <ac:chgData name="David Pearson" userId="4a8cb2e544c8c1ed" providerId="LiveId" clId="{751D407B-494E-455E-8C00-46E80C87BB57}" dt="2024-03-24T14:08:59.585" v="435" actId="478"/>
          <ac:picMkLst>
            <pc:docMk/>
            <pc:sldMk cId="3950208416" sldId="292"/>
            <ac:picMk id="13" creationId="{535DBAFD-80EA-49C5-6F11-CF3215A00C94}"/>
          </ac:picMkLst>
        </pc:picChg>
        <pc:picChg chg="del">
          <ac:chgData name="David Pearson" userId="4a8cb2e544c8c1ed" providerId="LiveId" clId="{751D407B-494E-455E-8C00-46E80C87BB57}" dt="2024-03-24T14:12:00.627" v="617" actId="478"/>
          <ac:picMkLst>
            <pc:docMk/>
            <pc:sldMk cId="3950208416" sldId="292"/>
            <ac:picMk id="1026" creationId="{EAF53058-EE37-470C-FF28-197285D9A3B0}"/>
          </ac:picMkLst>
        </pc:picChg>
        <pc:picChg chg="del">
          <ac:chgData name="David Pearson" userId="4a8cb2e544c8c1ed" providerId="LiveId" clId="{751D407B-494E-455E-8C00-46E80C87BB57}" dt="2024-03-24T14:04:26.759" v="60" actId="478"/>
          <ac:picMkLst>
            <pc:docMk/>
            <pc:sldMk cId="3950208416" sldId="292"/>
            <ac:picMk id="1028" creationId="{1BC8EE94-C235-C1F0-6C7C-45DF80F490CC}"/>
          </ac:picMkLst>
        </pc:picChg>
        <pc:picChg chg="add del mod">
          <ac:chgData name="David Pearson" userId="4a8cb2e544c8c1ed" providerId="LiveId" clId="{751D407B-494E-455E-8C00-46E80C87BB57}" dt="2024-03-24T14:20:33.288" v="999" actId="478"/>
          <ac:picMkLst>
            <pc:docMk/>
            <pc:sldMk cId="3950208416" sldId="292"/>
            <ac:picMk id="1030" creationId="{F9C675CF-C78A-9FCA-EAD8-F65F9723CCE9}"/>
          </ac:picMkLst>
        </pc:picChg>
        <pc:picChg chg="add del mod">
          <ac:chgData name="David Pearson" userId="4a8cb2e544c8c1ed" providerId="LiveId" clId="{751D407B-494E-455E-8C00-46E80C87BB57}" dt="2024-03-24T14:28:03.657" v="1497" actId="478"/>
          <ac:picMkLst>
            <pc:docMk/>
            <pc:sldMk cId="3950208416" sldId="292"/>
            <ac:picMk id="1032" creationId="{01515F11-B684-8EC0-8410-BB993E268538}"/>
          </ac:picMkLst>
        </pc:picChg>
        <pc:picChg chg="add mod">
          <ac:chgData name="David Pearson" userId="4a8cb2e544c8c1ed" providerId="LiveId" clId="{751D407B-494E-455E-8C00-46E80C87BB57}" dt="2024-03-24T14:18:24.255" v="804" actId="1076"/>
          <ac:picMkLst>
            <pc:docMk/>
            <pc:sldMk cId="3950208416" sldId="292"/>
            <ac:picMk id="1034" creationId="{F9852EC3-9911-63AA-099A-D27D5AFAFFC4}"/>
          </ac:picMkLst>
        </pc:picChg>
        <pc:picChg chg="add del mod">
          <ac:chgData name="David Pearson" userId="4a8cb2e544c8c1ed" providerId="LiveId" clId="{751D407B-494E-455E-8C00-46E80C87BB57}" dt="2024-03-24T14:20:33.288" v="999" actId="478"/>
          <ac:picMkLst>
            <pc:docMk/>
            <pc:sldMk cId="3950208416" sldId="292"/>
            <ac:picMk id="1036" creationId="{E13007A1-B078-8449-F00F-B4DE9E74F30B}"/>
          </ac:picMkLst>
        </pc:picChg>
        <pc:picChg chg="add mod">
          <ac:chgData name="David Pearson" userId="4a8cb2e544c8c1ed" providerId="LiveId" clId="{751D407B-494E-455E-8C00-46E80C87BB57}" dt="2024-03-24T14:31:21.966" v="1651" actId="1076"/>
          <ac:picMkLst>
            <pc:docMk/>
            <pc:sldMk cId="3950208416" sldId="292"/>
            <ac:picMk id="1038" creationId="{4FE149A4-EB85-3D87-93E6-3FA86F7299C9}"/>
          </ac:picMkLst>
        </pc:picChg>
        <pc:picChg chg="add del">
          <ac:chgData name="David Pearson" userId="4a8cb2e544c8c1ed" providerId="LiveId" clId="{751D407B-494E-455E-8C00-46E80C87BB57}" dt="2024-03-24T14:24:26.077" v="1179" actId="478"/>
          <ac:picMkLst>
            <pc:docMk/>
            <pc:sldMk cId="3950208416" sldId="292"/>
            <ac:picMk id="1040" creationId="{043D6CDF-3EC4-32DE-DF07-EC0149481A31}"/>
          </ac:picMkLst>
        </pc:picChg>
        <pc:picChg chg="add mod">
          <ac:chgData name="David Pearson" userId="4a8cb2e544c8c1ed" providerId="LiveId" clId="{751D407B-494E-455E-8C00-46E80C87BB57}" dt="2024-03-24T14:31:07.632" v="1648" actId="1076"/>
          <ac:picMkLst>
            <pc:docMk/>
            <pc:sldMk cId="3950208416" sldId="292"/>
            <ac:picMk id="1042" creationId="{676D9F75-066A-320F-66BA-8F28E09F2F8B}"/>
          </ac:picMkLst>
        </pc:picChg>
        <pc:picChg chg="add del mod">
          <ac:chgData name="David Pearson" userId="4a8cb2e544c8c1ed" providerId="LiveId" clId="{751D407B-494E-455E-8C00-46E80C87BB57}" dt="2024-03-24T14:30:10.883" v="1637" actId="478"/>
          <ac:picMkLst>
            <pc:docMk/>
            <pc:sldMk cId="3950208416" sldId="292"/>
            <ac:picMk id="1044" creationId="{B4F3954B-A8DC-5D4F-71F4-C59F37877C61}"/>
          </ac:picMkLst>
        </pc:picChg>
        <pc:picChg chg="add mod">
          <ac:chgData name="David Pearson" userId="4a8cb2e544c8c1ed" providerId="LiveId" clId="{751D407B-494E-455E-8C00-46E80C87BB57}" dt="2024-03-24T14:33:11.266" v="1871" actId="14100"/>
          <ac:picMkLst>
            <pc:docMk/>
            <pc:sldMk cId="3950208416" sldId="292"/>
            <ac:picMk id="1046" creationId="{9FAA00A2-5BF8-CB3A-8014-67B9190EC4D2}"/>
          </ac:picMkLst>
        </pc:picChg>
      </pc:sldChg>
      <pc:sldChg chg="add setBg">
        <pc:chgData name="David Pearson" userId="4a8cb2e544c8c1ed" providerId="LiveId" clId="{751D407B-494E-455E-8C00-46E80C87BB57}" dt="2024-03-24T14:01:40.200" v="57"/>
        <pc:sldMkLst>
          <pc:docMk/>
          <pc:sldMk cId="835631417" sldId="29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8BE27-53BB-4ED2-B083-F148F3571189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CAFEF5-5EBA-4EEF-B4FD-1890F5559422}">
      <dgm:prSet phldrT="[Text]"/>
      <dgm:spPr/>
      <dgm:t>
        <a:bodyPr/>
        <a:lstStyle/>
        <a:p>
          <a:r>
            <a:rPr lang="en-US" dirty="0"/>
            <a:t>Museums</a:t>
          </a:r>
        </a:p>
      </dgm:t>
    </dgm:pt>
    <dgm:pt modelId="{9776B1A1-D444-4B83-87B7-CE355117F237}" type="parTrans" cxnId="{D5E35F65-6CD5-4E47-8D77-21C4CFD5C748}">
      <dgm:prSet/>
      <dgm:spPr/>
      <dgm:t>
        <a:bodyPr/>
        <a:lstStyle/>
        <a:p>
          <a:endParaRPr lang="en-US"/>
        </a:p>
      </dgm:t>
    </dgm:pt>
    <dgm:pt modelId="{1588F8E9-A561-4943-AC69-036171C78F88}" type="sibTrans" cxnId="{D5E35F65-6CD5-4E47-8D77-21C4CFD5C748}">
      <dgm:prSet/>
      <dgm:spPr/>
      <dgm:t>
        <a:bodyPr/>
        <a:lstStyle/>
        <a:p>
          <a:endParaRPr lang="en-US"/>
        </a:p>
      </dgm:t>
    </dgm:pt>
    <dgm:pt modelId="{F67BCB3D-083A-48D2-949B-8996968996AB}">
      <dgm:prSet phldrT="[Text]" custT="1"/>
      <dgm:spPr/>
      <dgm:t>
        <a:bodyPr/>
        <a:lstStyle/>
        <a:p>
          <a:r>
            <a:rPr lang="en-US" sz="2200" dirty="0"/>
            <a:t>Free museum tours</a:t>
          </a:r>
        </a:p>
      </dgm:t>
    </dgm:pt>
    <dgm:pt modelId="{B78E7ED0-932A-4463-AF05-5005D0917C0B}" type="parTrans" cxnId="{3E440EAA-B012-4F26-A3E2-28B0B69EE1F9}">
      <dgm:prSet/>
      <dgm:spPr/>
      <dgm:t>
        <a:bodyPr/>
        <a:lstStyle/>
        <a:p>
          <a:endParaRPr lang="en-US"/>
        </a:p>
      </dgm:t>
    </dgm:pt>
    <dgm:pt modelId="{F827AF53-F9E1-4E31-93E0-0106E5FFAEBD}" type="sibTrans" cxnId="{3E440EAA-B012-4F26-A3E2-28B0B69EE1F9}">
      <dgm:prSet/>
      <dgm:spPr/>
      <dgm:t>
        <a:bodyPr/>
        <a:lstStyle/>
        <a:p>
          <a:endParaRPr lang="en-US"/>
        </a:p>
      </dgm:t>
    </dgm:pt>
    <dgm:pt modelId="{6B8DE4DE-C98E-481C-A883-7EFFB296ADFB}">
      <dgm:prSet phldrT="[Text]"/>
      <dgm:spPr/>
      <dgm:t>
        <a:bodyPr/>
        <a:lstStyle/>
        <a:p>
          <a:r>
            <a:rPr lang="en-US" dirty="0"/>
            <a:t>Schools</a:t>
          </a:r>
        </a:p>
      </dgm:t>
    </dgm:pt>
    <dgm:pt modelId="{F8556F03-7F80-44F9-ACFB-5FA2279EFD8D}" type="parTrans" cxnId="{85542AB5-630A-472B-989C-131BAA3298C7}">
      <dgm:prSet/>
      <dgm:spPr/>
      <dgm:t>
        <a:bodyPr/>
        <a:lstStyle/>
        <a:p>
          <a:endParaRPr lang="en-US"/>
        </a:p>
      </dgm:t>
    </dgm:pt>
    <dgm:pt modelId="{C30EF3B0-17FF-430F-8C57-B779FCC3DAA6}" type="sibTrans" cxnId="{85542AB5-630A-472B-989C-131BAA3298C7}">
      <dgm:prSet/>
      <dgm:spPr/>
      <dgm:t>
        <a:bodyPr/>
        <a:lstStyle/>
        <a:p>
          <a:endParaRPr lang="en-US"/>
        </a:p>
      </dgm:t>
    </dgm:pt>
    <dgm:pt modelId="{91B32344-86EE-4A12-B81F-566E0E6F017C}">
      <dgm:prSet phldrT="[Text]" custT="1"/>
      <dgm:spPr/>
      <dgm:t>
        <a:bodyPr/>
        <a:lstStyle/>
        <a:p>
          <a:r>
            <a:rPr lang="en-US" sz="2200" dirty="0"/>
            <a:t>Museum-in-a-box</a:t>
          </a:r>
        </a:p>
      </dgm:t>
    </dgm:pt>
    <dgm:pt modelId="{B6927D16-4F67-4C30-97A2-ABE4791F4DFD}" type="parTrans" cxnId="{E5630EC0-453B-4D00-AD92-82ECEB28D524}">
      <dgm:prSet/>
      <dgm:spPr/>
      <dgm:t>
        <a:bodyPr/>
        <a:lstStyle/>
        <a:p>
          <a:endParaRPr lang="en-US"/>
        </a:p>
      </dgm:t>
    </dgm:pt>
    <dgm:pt modelId="{5987A255-DD41-47AB-AFBA-8C0E474B6023}" type="sibTrans" cxnId="{E5630EC0-453B-4D00-AD92-82ECEB28D524}">
      <dgm:prSet/>
      <dgm:spPr/>
      <dgm:t>
        <a:bodyPr/>
        <a:lstStyle/>
        <a:p>
          <a:endParaRPr lang="en-US"/>
        </a:p>
      </dgm:t>
    </dgm:pt>
    <dgm:pt modelId="{1EAE2CBB-11D9-44E8-A531-1F1E1BE39E9A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2CC1B679-5F8C-479E-9006-5EC083F7B659}" type="parTrans" cxnId="{BA6C8B85-F76F-444E-9D9E-2FA66F2F51D8}">
      <dgm:prSet/>
      <dgm:spPr/>
      <dgm:t>
        <a:bodyPr/>
        <a:lstStyle/>
        <a:p>
          <a:endParaRPr lang="en-US"/>
        </a:p>
      </dgm:t>
    </dgm:pt>
    <dgm:pt modelId="{78AEA9CB-CDD6-4E9B-92C0-5378655A77EC}" type="sibTrans" cxnId="{BA6C8B85-F76F-444E-9D9E-2FA66F2F51D8}">
      <dgm:prSet/>
      <dgm:spPr/>
      <dgm:t>
        <a:bodyPr/>
        <a:lstStyle/>
        <a:p>
          <a:endParaRPr lang="en-US"/>
        </a:p>
      </dgm:t>
    </dgm:pt>
    <dgm:pt modelId="{09D04D15-1D33-48EC-AEF9-BB8528EF099E}">
      <dgm:prSet phldrT="[Text]" custT="1"/>
      <dgm:spPr/>
      <dgm:t>
        <a:bodyPr/>
        <a:lstStyle/>
        <a:p>
          <a:r>
            <a:rPr lang="en-US" sz="2200" dirty="0"/>
            <a:t>On this day in Arlington history</a:t>
          </a:r>
        </a:p>
      </dgm:t>
    </dgm:pt>
    <dgm:pt modelId="{3F74E5CE-0B21-4CB2-BBE4-0F6752DA546A}" type="parTrans" cxnId="{36E37EEF-4FA4-43E0-8D65-A897BA6A6FC6}">
      <dgm:prSet/>
      <dgm:spPr/>
      <dgm:t>
        <a:bodyPr/>
        <a:lstStyle/>
        <a:p>
          <a:endParaRPr lang="en-US"/>
        </a:p>
      </dgm:t>
    </dgm:pt>
    <dgm:pt modelId="{E6E2B6DB-045F-442E-AE1A-609CA06E2C41}" type="sibTrans" cxnId="{36E37EEF-4FA4-43E0-8D65-A897BA6A6FC6}">
      <dgm:prSet/>
      <dgm:spPr/>
      <dgm:t>
        <a:bodyPr/>
        <a:lstStyle/>
        <a:p>
          <a:endParaRPr lang="en-US"/>
        </a:p>
      </dgm:t>
    </dgm:pt>
    <dgm:pt modelId="{C1F203D7-806D-472E-864A-E82888250B97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A73FF99A-6920-4339-9948-0109EBE4B744}" type="parTrans" cxnId="{C53B18E4-7556-416B-95F0-C9BA3F0D8320}">
      <dgm:prSet/>
      <dgm:spPr/>
      <dgm:t>
        <a:bodyPr/>
        <a:lstStyle/>
        <a:p>
          <a:endParaRPr lang="en-US"/>
        </a:p>
      </dgm:t>
    </dgm:pt>
    <dgm:pt modelId="{BD2D033D-1473-44FD-B2A7-60B483A0BC12}" type="sibTrans" cxnId="{C53B18E4-7556-416B-95F0-C9BA3F0D8320}">
      <dgm:prSet/>
      <dgm:spPr/>
      <dgm:t>
        <a:bodyPr/>
        <a:lstStyle/>
        <a:p>
          <a:endParaRPr lang="en-US"/>
        </a:p>
      </dgm:t>
    </dgm:pt>
    <dgm:pt modelId="{D0024A27-1A00-422D-A069-51C6900E19B6}">
      <dgm:prSet phldrT="[Text]" custT="1"/>
      <dgm:spPr/>
      <dgm:t>
        <a:bodyPr/>
        <a:lstStyle/>
        <a:p>
          <a:r>
            <a:rPr lang="en-US" sz="2200" dirty="0"/>
            <a:t>Meeting space</a:t>
          </a:r>
        </a:p>
      </dgm:t>
    </dgm:pt>
    <dgm:pt modelId="{95B06BF6-3DF5-4A67-BDD9-CB7BD8889CA9}" type="parTrans" cxnId="{2B9D4D69-6DBA-449E-94A5-41538319F698}">
      <dgm:prSet/>
      <dgm:spPr/>
      <dgm:t>
        <a:bodyPr/>
        <a:lstStyle/>
        <a:p>
          <a:endParaRPr lang="en-US"/>
        </a:p>
      </dgm:t>
    </dgm:pt>
    <dgm:pt modelId="{4A57A946-C069-4A26-BF81-B7C1CBF2FECA}" type="sibTrans" cxnId="{2B9D4D69-6DBA-449E-94A5-41538319F698}">
      <dgm:prSet/>
      <dgm:spPr/>
      <dgm:t>
        <a:bodyPr/>
        <a:lstStyle/>
        <a:p>
          <a:endParaRPr lang="en-US"/>
        </a:p>
      </dgm:t>
    </dgm:pt>
    <dgm:pt modelId="{73587968-831C-44BE-B886-7D5562A17D19}">
      <dgm:prSet phldrT="[Text]" custT="1"/>
      <dgm:spPr/>
      <dgm:t>
        <a:bodyPr/>
        <a:lstStyle/>
        <a:p>
          <a:r>
            <a:rPr lang="en-US" sz="2200" dirty="0"/>
            <a:t>Teaching aids</a:t>
          </a:r>
        </a:p>
      </dgm:t>
    </dgm:pt>
    <dgm:pt modelId="{57C1C083-42ED-4043-A26E-BFB8B73C64CC}" type="parTrans" cxnId="{9C7F9E9F-0255-4115-88DC-99C84ED861AD}">
      <dgm:prSet/>
      <dgm:spPr/>
      <dgm:t>
        <a:bodyPr/>
        <a:lstStyle/>
        <a:p>
          <a:endParaRPr lang="en-US"/>
        </a:p>
      </dgm:t>
    </dgm:pt>
    <dgm:pt modelId="{D0032255-E309-4275-A01E-08B108AB513E}" type="sibTrans" cxnId="{9C7F9E9F-0255-4115-88DC-99C84ED861AD}">
      <dgm:prSet/>
      <dgm:spPr/>
      <dgm:t>
        <a:bodyPr/>
        <a:lstStyle/>
        <a:p>
          <a:endParaRPr lang="en-US"/>
        </a:p>
      </dgm:t>
    </dgm:pt>
    <dgm:pt modelId="{449B2DF0-90AF-4DDF-AE50-D2F3F76FE8B8}">
      <dgm:prSet phldrT="[Text]" custT="1"/>
      <dgm:spPr/>
      <dgm:t>
        <a:bodyPr/>
        <a:lstStyle/>
        <a:p>
          <a:r>
            <a:rPr lang="en-US" sz="2200" dirty="0"/>
            <a:t>VA 250</a:t>
          </a:r>
        </a:p>
      </dgm:t>
    </dgm:pt>
    <dgm:pt modelId="{9C800FD9-8A85-41A4-B2B4-8739884D318C}" type="parTrans" cxnId="{59646890-865D-4A7B-8E37-6689700C192B}">
      <dgm:prSet/>
      <dgm:spPr/>
      <dgm:t>
        <a:bodyPr/>
        <a:lstStyle/>
        <a:p>
          <a:endParaRPr lang="en-US"/>
        </a:p>
      </dgm:t>
    </dgm:pt>
    <dgm:pt modelId="{67D1041D-2833-4449-B397-7FCEB00D99DE}" type="sibTrans" cxnId="{59646890-865D-4A7B-8E37-6689700C192B}">
      <dgm:prSet/>
      <dgm:spPr/>
      <dgm:t>
        <a:bodyPr/>
        <a:lstStyle/>
        <a:p>
          <a:endParaRPr lang="en-US"/>
        </a:p>
      </dgm:t>
    </dgm:pt>
    <dgm:pt modelId="{6CD73195-810C-4DE8-B4AE-C8A47D2CA15E}">
      <dgm:prSet phldrT="[Text]" custT="1"/>
      <dgm:spPr/>
      <dgm:t>
        <a:bodyPr/>
        <a:lstStyle/>
        <a:p>
          <a:r>
            <a:rPr lang="en-US" sz="2200" dirty="0"/>
            <a:t>Exhibitions</a:t>
          </a:r>
        </a:p>
      </dgm:t>
    </dgm:pt>
    <dgm:pt modelId="{38A4AA98-0347-48C6-9C89-8BFB2D5976A7}" type="parTrans" cxnId="{098825C6-CB79-4C55-BFF5-E8DD07B7A116}">
      <dgm:prSet/>
      <dgm:spPr/>
      <dgm:t>
        <a:bodyPr/>
        <a:lstStyle/>
        <a:p>
          <a:endParaRPr lang="en-US"/>
        </a:p>
      </dgm:t>
    </dgm:pt>
    <dgm:pt modelId="{F7B53F11-189A-486B-93E6-04DF9C990F44}" type="sibTrans" cxnId="{098825C6-CB79-4C55-BFF5-E8DD07B7A116}">
      <dgm:prSet/>
      <dgm:spPr/>
      <dgm:t>
        <a:bodyPr/>
        <a:lstStyle/>
        <a:p>
          <a:endParaRPr lang="en-US"/>
        </a:p>
      </dgm:t>
    </dgm:pt>
    <dgm:pt modelId="{4BF90CAE-A632-4CEE-81B9-10AA71105796}">
      <dgm:prSet phldrT="[Text]"/>
      <dgm:spPr/>
      <dgm:t>
        <a:bodyPr/>
        <a:lstStyle/>
        <a:p>
          <a:endParaRPr lang="en-US" sz="1500" dirty="0"/>
        </a:p>
      </dgm:t>
    </dgm:pt>
    <dgm:pt modelId="{C5703ECE-E4EB-4C3F-BDCD-153B42DD76CB}" type="parTrans" cxnId="{D2DF63BF-27CB-4B8C-929A-BD7EECD8D3EC}">
      <dgm:prSet/>
      <dgm:spPr/>
      <dgm:t>
        <a:bodyPr/>
        <a:lstStyle/>
        <a:p>
          <a:endParaRPr lang="en-US"/>
        </a:p>
      </dgm:t>
    </dgm:pt>
    <dgm:pt modelId="{418B4DBA-87D7-44FD-A356-F1AC6E8F928B}" type="sibTrans" cxnId="{D2DF63BF-27CB-4B8C-929A-BD7EECD8D3EC}">
      <dgm:prSet/>
      <dgm:spPr/>
      <dgm:t>
        <a:bodyPr/>
        <a:lstStyle/>
        <a:p>
          <a:endParaRPr lang="en-US"/>
        </a:p>
      </dgm:t>
    </dgm:pt>
    <dgm:pt modelId="{DA129763-8031-48B1-9F7E-F5000E9F09F3}">
      <dgm:prSet phldrT="[Text]" custT="1"/>
      <dgm:spPr/>
      <dgm:t>
        <a:bodyPr/>
        <a:lstStyle/>
        <a:p>
          <a:r>
            <a:rPr lang="en-US" sz="2200" dirty="0"/>
            <a:t>Demonstrations</a:t>
          </a:r>
        </a:p>
      </dgm:t>
    </dgm:pt>
    <dgm:pt modelId="{3077E892-DB55-4F3C-9BB9-A8D962378897}" type="parTrans" cxnId="{9FC1F09A-5CF7-444A-846D-0308710D1754}">
      <dgm:prSet/>
      <dgm:spPr/>
      <dgm:t>
        <a:bodyPr/>
        <a:lstStyle/>
        <a:p>
          <a:endParaRPr lang="en-US"/>
        </a:p>
      </dgm:t>
    </dgm:pt>
    <dgm:pt modelId="{7B23D6DB-223B-4FFB-B8F4-74840B52671F}" type="sibTrans" cxnId="{9FC1F09A-5CF7-444A-846D-0308710D1754}">
      <dgm:prSet/>
      <dgm:spPr/>
      <dgm:t>
        <a:bodyPr/>
        <a:lstStyle/>
        <a:p>
          <a:endParaRPr lang="en-US"/>
        </a:p>
      </dgm:t>
    </dgm:pt>
    <dgm:pt modelId="{EF0153A3-328C-4048-9F90-4E41812DA8B6}">
      <dgm:prSet phldrT="[Text]" custT="1"/>
      <dgm:spPr/>
      <dgm:t>
        <a:bodyPr/>
        <a:lstStyle/>
        <a:p>
          <a:r>
            <a:rPr lang="en-US" sz="2200" dirty="0"/>
            <a:t>Re-enactments</a:t>
          </a:r>
        </a:p>
      </dgm:t>
    </dgm:pt>
    <dgm:pt modelId="{69EB8B7D-4862-4EF0-86BA-6DA3B14AF6C2}" type="parTrans" cxnId="{6DF2BF71-C7D4-4313-9B1B-50EEE924C8DD}">
      <dgm:prSet/>
      <dgm:spPr/>
      <dgm:t>
        <a:bodyPr/>
        <a:lstStyle/>
        <a:p>
          <a:endParaRPr lang="en-US"/>
        </a:p>
      </dgm:t>
    </dgm:pt>
    <dgm:pt modelId="{247BD193-6E6D-4F54-9A41-CEA5CF59D67B}" type="sibTrans" cxnId="{6DF2BF71-C7D4-4313-9B1B-50EEE924C8DD}">
      <dgm:prSet/>
      <dgm:spPr/>
      <dgm:t>
        <a:bodyPr/>
        <a:lstStyle/>
        <a:p>
          <a:endParaRPr lang="en-US"/>
        </a:p>
      </dgm:t>
    </dgm:pt>
    <dgm:pt modelId="{9EB378F6-35C1-4DA4-AB9F-93FF37EBFB43}">
      <dgm:prSet phldrT="[Text]" custT="1"/>
      <dgm:spPr/>
      <dgm:t>
        <a:bodyPr/>
        <a:lstStyle/>
        <a:p>
          <a:r>
            <a:rPr lang="en-US" sz="2200" dirty="0"/>
            <a:t>Classroom resources</a:t>
          </a:r>
        </a:p>
      </dgm:t>
    </dgm:pt>
    <dgm:pt modelId="{9AB6080F-9A92-4BB4-80E4-372A5114AE70}" type="parTrans" cxnId="{5D3097D4-FE97-471B-A3F2-AE1557653D21}">
      <dgm:prSet/>
      <dgm:spPr/>
      <dgm:t>
        <a:bodyPr/>
        <a:lstStyle/>
        <a:p>
          <a:endParaRPr lang="en-US"/>
        </a:p>
      </dgm:t>
    </dgm:pt>
    <dgm:pt modelId="{C25602BF-AD33-4058-900B-5234297EA716}" type="sibTrans" cxnId="{5D3097D4-FE97-471B-A3F2-AE1557653D21}">
      <dgm:prSet/>
      <dgm:spPr/>
      <dgm:t>
        <a:bodyPr/>
        <a:lstStyle/>
        <a:p>
          <a:endParaRPr lang="en-US"/>
        </a:p>
      </dgm:t>
    </dgm:pt>
    <dgm:pt modelId="{E269FDD3-2A8A-4B1E-A9AC-EB0202DCC515}">
      <dgm:prSet phldrT="[Text]" custT="1"/>
      <dgm:spPr/>
      <dgm:t>
        <a:bodyPr/>
        <a:lstStyle/>
        <a:p>
          <a:r>
            <a:rPr lang="en-US" sz="2200" dirty="0"/>
            <a:t>“What’s It” Wednesday</a:t>
          </a:r>
        </a:p>
      </dgm:t>
    </dgm:pt>
    <dgm:pt modelId="{6CB432EB-0670-4610-9207-CA28E20E5081}" type="parTrans" cxnId="{5761269F-CA4F-4791-B09D-5748B1D44C2B}">
      <dgm:prSet/>
      <dgm:spPr/>
      <dgm:t>
        <a:bodyPr/>
        <a:lstStyle/>
        <a:p>
          <a:endParaRPr lang="en-US"/>
        </a:p>
      </dgm:t>
    </dgm:pt>
    <dgm:pt modelId="{15B9CFAE-831A-4246-BE87-20B93EFC4389}" type="sibTrans" cxnId="{5761269F-CA4F-4791-B09D-5748B1D44C2B}">
      <dgm:prSet/>
      <dgm:spPr/>
      <dgm:t>
        <a:bodyPr/>
        <a:lstStyle/>
        <a:p>
          <a:endParaRPr lang="en-US"/>
        </a:p>
      </dgm:t>
    </dgm:pt>
    <dgm:pt modelId="{AC6F7070-4FC2-45A1-A9CD-9579B3EAB5D5}">
      <dgm:prSet phldrT="[Text]" custT="1"/>
      <dgm:spPr/>
      <dgm:t>
        <a:bodyPr/>
        <a:lstStyle/>
        <a:p>
          <a:r>
            <a:rPr lang="en-US" sz="2200" dirty="0"/>
            <a:t>News, fun facts</a:t>
          </a:r>
        </a:p>
      </dgm:t>
    </dgm:pt>
    <dgm:pt modelId="{009A1DDA-8240-46AD-81F3-0997457B8A09}" type="parTrans" cxnId="{1422A27F-BDD9-4068-8BC2-6A8C0B70F92A}">
      <dgm:prSet/>
      <dgm:spPr/>
      <dgm:t>
        <a:bodyPr/>
        <a:lstStyle/>
        <a:p>
          <a:endParaRPr lang="en-US"/>
        </a:p>
      </dgm:t>
    </dgm:pt>
    <dgm:pt modelId="{DA232626-6FF6-4407-BD64-39E90FE3318E}" type="sibTrans" cxnId="{1422A27F-BDD9-4068-8BC2-6A8C0B70F92A}">
      <dgm:prSet/>
      <dgm:spPr/>
      <dgm:t>
        <a:bodyPr/>
        <a:lstStyle/>
        <a:p>
          <a:endParaRPr lang="en-US"/>
        </a:p>
      </dgm:t>
    </dgm:pt>
    <dgm:pt modelId="{7FD5DEAE-E1B8-4CA8-BAA8-4E2E5A52A71C}">
      <dgm:prSet phldrT="[Text]" custT="1"/>
      <dgm:spPr/>
      <dgm:t>
        <a:bodyPr/>
        <a:lstStyle/>
        <a:p>
          <a:r>
            <a:rPr lang="en-US" sz="2200" dirty="0"/>
            <a:t>History hikes</a:t>
          </a:r>
        </a:p>
      </dgm:t>
    </dgm:pt>
    <dgm:pt modelId="{C185C30E-10B7-4324-A198-7D909163C393}" type="parTrans" cxnId="{EF75588A-07B3-49E6-8D15-40C56775CD48}">
      <dgm:prSet/>
      <dgm:spPr/>
      <dgm:t>
        <a:bodyPr/>
        <a:lstStyle/>
        <a:p>
          <a:endParaRPr lang="en-US"/>
        </a:p>
      </dgm:t>
    </dgm:pt>
    <dgm:pt modelId="{E5F9933E-6BEE-4DE1-8DD4-B62108F89730}" type="sibTrans" cxnId="{EF75588A-07B3-49E6-8D15-40C56775CD48}">
      <dgm:prSet/>
      <dgm:spPr/>
      <dgm:t>
        <a:bodyPr/>
        <a:lstStyle/>
        <a:p>
          <a:endParaRPr lang="en-US"/>
        </a:p>
      </dgm:t>
    </dgm:pt>
    <dgm:pt modelId="{78B231E5-0CFB-49AE-B463-B447A15A576A}" type="pres">
      <dgm:prSet presAssocID="{D5B8BE27-53BB-4ED2-B083-F148F35711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60483BE-0984-4152-8ADB-E3D79100FA4B}" type="pres">
      <dgm:prSet presAssocID="{D5B8BE27-53BB-4ED2-B083-F148F3571189}" presName="children" presStyleCnt="0"/>
      <dgm:spPr/>
    </dgm:pt>
    <dgm:pt modelId="{5D835550-D776-4A67-B996-AE2C0CBFD624}" type="pres">
      <dgm:prSet presAssocID="{D5B8BE27-53BB-4ED2-B083-F148F3571189}" presName="child1group" presStyleCnt="0"/>
      <dgm:spPr/>
    </dgm:pt>
    <dgm:pt modelId="{FAB8B2C7-53E2-47D5-82D1-F4633841163D}" type="pres">
      <dgm:prSet presAssocID="{D5B8BE27-53BB-4ED2-B083-F148F3571189}" presName="child1" presStyleLbl="bgAcc1" presStyleIdx="0" presStyleCnt="4" custScaleX="167795"/>
      <dgm:spPr/>
    </dgm:pt>
    <dgm:pt modelId="{7800AF3C-FFE5-4A93-9EC0-807B88814F03}" type="pres">
      <dgm:prSet presAssocID="{D5B8BE27-53BB-4ED2-B083-F148F3571189}" presName="child1Text" presStyleLbl="bgAcc1" presStyleIdx="0" presStyleCnt="4">
        <dgm:presLayoutVars>
          <dgm:bulletEnabled val="1"/>
        </dgm:presLayoutVars>
      </dgm:prSet>
      <dgm:spPr/>
    </dgm:pt>
    <dgm:pt modelId="{E4EF49AA-0C7E-4F58-8CD8-E5B0AE98DDF3}" type="pres">
      <dgm:prSet presAssocID="{D5B8BE27-53BB-4ED2-B083-F148F3571189}" presName="child2group" presStyleCnt="0"/>
      <dgm:spPr/>
    </dgm:pt>
    <dgm:pt modelId="{F5A529CE-066E-426A-A96B-9482BCBF4D6A}" type="pres">
      <dgm:prSet presAssocID="{D5B8BE27-53BB-4ED2-B083-F148F3571189}" presName="child2" presStyleLbl="bgAcc1" presStyleIdx="1" presStyleCnt="4" custScaleX="182874" custLinFactNeighborX="32564" custLinFactNeighborY="-550"/>
      <dgm:spPr/>
    </dgm:pt>
    <dgm:pt modelId="{1053FAA7-F485-4B5E-8288-50F97EDE5E20}" type="pres">
      <dgm:prSet presAssocID="{D5B8BE27-53BB-4ED2-B083-F148F3571189}" presName="child2Text" presStyleLbl="bgAcc1" presStyleIdx="1" presStyleCnt="4">
        <dgm:presLayoutVars>
          <dgm:bulletEnabled val="1"/>
        </dgm:presLayoutVars>
      </dgm:prSet>
      <dgm:spPr/>
    </dgm:pt>
    <dgm:pt modelId="{6CD101A6-3F7B-4C15-984C-C59D04C5D68F}" type="pres">
      <dgm:prSet presAssocID="{D5B8BE27-53BB-4ED2-B083-F148F3571189}" presName="child3group" presStyleCnt="0"/>
      <dgm:spPr/>
    </dgm:pt>
    <dgm:pt modelId="{C3DA373F-3290-46E6-8026-F1A545EFAC01}" type="pres">
      <dgm:prSet presAssocID="{D5B8BE27-53BB-4ED2-B083-F148F3571189}" presName="child3" presStyleLbl="bgAcc1" presStyleIdx="2" presStyleCnt="4" custScaleX="216362" custScaleY="123818" custLinFactNeighborX="50887" custLinFactNeighborY="4409"/>
      <dgm:spPr/>
    </dgm:pt>
    <dgm:pt modelId="{0CDF082B-469A-441B-A4BA-D2051EFD7F56}" type="pres">
      <dgm:prSet presAssocID="{D5B8BE27-53BB-4ED2-B083-F148F3571189}" presName="child3Text" presStyleLbl="bgAcc1" presStyleIdx="2" presStyleCnt="4">
        <dgm:presLayoutVars>
          <dgm:bulletEnabled val="1"/>
        </dgm:presLayoutVars>
      </dgm:prSet>
      <dgm:spPr/>
    </dgm:pt>
    <dgm:pt modelId="{85477A53-D734-46D0-B9B2-7067225DC1B0}" type="pres">
      <dgm:prSet presAssocID="{D5B8BE27-53BB-4ED2-B083-F148F3571189}" presName="child4group" presStyleCnt="0"/>
      <dgm:spPr/>
    </dgm:pt>
    <dgm:pt modelId="{9E5E64C2-7BA0-40FE-A636-3024687D531F}" type="pres">
      <dgm:prSet presAssocID="{D5B8BE27-53BB-4ED2-B083-F148F3571189}" presName="child4" presStyleLbl="bgAcc1" presStyleIdx="3" presStyleCnt="4" custScaleX="153021" custScaleY="102393"/>
      <dgm:spPr/>
    </dgm:pt>
    <dgm:pt modelId="{DE642E3D-179E-4457-A86C-03C4B2BB9B44}" type="pres">
      <dgm:prSet presAssocID="{D5B8BE27-53BB-4ED2-B083-F148F3571189}" presName="child4Text" presStyleLbl="bgAcc1" presStyleIdx="3" presStyleCnt="4">
        <dgm:presLayoutVars>
          <dgm:bulletEnabled val="1"/>
        </dgm:presLayoutVars>
      </dgm:prSet>
      <dgm:spPr/>
    </dgm:pt>
    <dgm:pt modelId="{F96FCB7E-F470-4BE2-BFED-42D7BB821B33}" type="pres">
      <dgm:prSet presAssocID="{D5B8BE27-53BB-4ED2-B083-F148F3571189}" presName="childPlaceholder" presStyleCnt="0"/>
      <dgm:spPr/>
    </dgm:pt>
    <dgm:pt modelId="{FC0143A7-EB44-498A-B139-67434A2C7E0D}" type="pres">
      <dgm:prSet presAssocID="{D5B8BE27-53BB-4ED2-B083-F148F3571189}" presName="circle" presStyleCnt="0"/>
      <dgm:spPr/>
    </dgm:pt>
    <dgm:pt modelId="{65AD05EC-92AC-44F7-8BFE-160028816995}" type="pres">
      <dgm:prSet presAssocID="{D5B8BE27-53BB-4ED2-B083-F148F357118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A8FC05D-466D-46EF-A3F7-F45A6A80B6FF}" type="pres">
      <dgm:prSet presAssocID="{D5B8BE27-53BB-4ED2-B083-F148F357118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7A52D6A-C712-42B0-9D23-5DDE2EBB4C39}" type="pres">
      <dgm:prSet presAssocID="{D5B8BE27-53BB-4ED2-B083-F148F357118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E9FC87E-CAE5-4659-9328-09E573BF2DA7}" type="pres">
      <dgm:prSet presAssocID="{D5B8BE27-53BB-4ED2-B083-F148F357118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2DC9C42-B05F-4E39-86E6-D6822ECA9B90}" type="pres">
      <dgm:prSet presAssocID="{D5B8BE27-53BB-4ED2-B083-F148F3571189}" presName="quadrantPlaceholder" presStyleCnt="0"/>
      <dgm:spPr/>
    </dgm:pt>
    <dgm:pt modelId="{3B62639C-7D95-458A-96DB-815B7B649226}" type="pres">
      <dgm:prSet presAssocID="{D5B8BE27-53BB-4ED2-B083-F148F3571189}" presName="center1" presStyleLbl="fgShp" presStyleIdx="0" presStyleCnt="2"/>
      <dgm:spPr/>
    </dgm:pt>
    <dgm:pt modelId="{67506592-00BF-4EA6-A88B-894C6953B371}" type="pres">
      <dgm:prSet presAssocID="{D5B8BE27-53BB-4ED2-B083-F148F3571189}" presName="center2" presStyleLbl="fgShp" presStyleIdx="1" presStyleCnt="2"/>
      <dgm:spPr/>
    </dgm:pt>
  </dgm:ptLst>
  <dgm:cxnLst>
    <dgm:cxn modelId="{300B9100-D8A4-48AC-A2E6-CD93043A5591}" type="presOf" srcId="{EF0153A3-328C-4048-9F90-4E41812DA8B6}" destId="{FAB8B2C7-53E2-47D5-82D1-F4633841163D}" srcOrd="0" destOrd="2" presId="urn:microsoft.com/office/officeart/2005/8/layout/cycle4"/>
    <dgm:cxn modelId="{D42BA606-033A-4F8C-954A-1656E67D68FE}" type="presOf" srcId="{6CD73195-810C-4DE8-B4AE-C8A47D2CA15E}" destId="{DE642E3D-179E-4457-A86C-03C4B2BB9B44}" srcOrd="1" destOrd="2" presId="urn:microsoft.com/office/officeart/2005/8/layout/cycle4"/>
    <dgm:cxn modelId="{F795321B-9CFA-4D77-A39C-055B82F178FB}" type="presOf" srcId="{E269FDD3-2A8A-4B1E-A9AC-EB0202DCC515}" destId="{C3DA373F-3290-46E6-8026-F1A545EFAC01}" srcOrd="0" destOrd="1" presId="urn:microsoft.com/office/officeart/2005/8/layout/cycle4"/>
    <dgm:cxn modelId="{057CD62E-5913-434E-A476-FF9D9A2223DF}" type="presOf" srcId="{D0024A27-1A00-422D-A069-51C6900E19B6}" destId="{DE642E3D-179E-4457-A86C-03C4B2BB9B44}" srcOrd="1" destOrd="0" presId="urn:microsoft.com/office/officeart/2005/8/layout/cycle4"/>
    <dgm:cxn modelId="{B0CF873D-A996-471E-9C26-56F88F295526}" type="presOf" srcId="{73587968-831C-44BE-B886-7D5562A17D19}" destId="{1053FAA7-F485-4B5E-8288-50F97EDE5E20}" srcOrd="1" destOrd="1" presId="urn:microsoft.com/office/officeart/2005/8/layout/cycle4"/>
    <dgm:cxn modelId="{951F7A40-5DEB-40C2-B42C-547E7D4DFB41}" type="presOf" srcId="{AC6F7070-4FC2-45A1-A9CD-9579B3EAB5D5}" destId="{C3DA373F-3290-46E6-8026-F1A545EFAC01}" srcOrd="0" destOrd="2" presId="urn:microsoft.com/office/officeart/2005/8/layout/cycle4"/>
    <dgm:cxn modelId="{6ABCEB40-E8E8-4CA2-A1ED-EB29E95D13BE}" type="presOf" srcId="{6B8DE4DE-C98E-481C-A883-7EFFB296ADFB}" destId="{5A8FC05D-466D-46EF-A3F7-F45A6A80B6FF}" srcOrd="0" destOrd="0" presId="urn:microsoft.com/office/officeart/2005/8/layout/cycle4"/>
    <dgm:cxn modelId="{B061395E-79DA-4EC1-B470-C95F0138236A}" type="presOf" srcId="{9EB378F6-35C1-4DA4-AB9F-93FF37EBFB43}" destId="{1053FAA7-F485-4B5E-8288-50F97EDE5E20}" srcOrd="1" destOrd="2" presId="urn:microsoft.com/office/officeart/2005/8/layout/cycle4"/>
    <dgm:cxn modelId="{D5E35F65-6CD5-4E47-8D77-21C4CFD5C748}" srcId="{D5B8BE27-53BB-4ED2-B083-F148F3571189}" destId="{87CAFEF5-5EBA-4EEF-B4FD-1890F5559422}" srcOrd="0" destOrd="0" parTransId="{9776B1A1-D444-4B83-87B7-CE355117F237}" sibTransId="{1588F8E9-A561-4943-AC69-036171C78F88}"/>
    <dgm:cxn modelId="{2B9D4D69-6DBA-449E-94A5-41538319F698}" srcId="{C1F203D7-806D-472E-864A-E82888250B97}" destId="{D0024A27-1A00-422D-A069-51C6900E19B6}" srcOrd="0" destOrd="0" parTransId="{95B06BF6-3DF5-4A67-BDD9-CB7BD8889CA9}" sibTransId="{4A57A946-C069-4A26-BF81-B7C1CBF2FECA}"/>
    <dgm:cxn modelId="{25109C6A-13FF-46DA-8329-39F72FB67D23}" type="presOf" srcId="{C1F203D7-806D-472E-864A-E82888250B97}" destId="{4E9FC87E-CAE5-4659-9328-09E573BF2DA7}" srcOrd="0" destOrd="0" presId="urn:microsoft.com/office/officeart/2005/8/layout/cycle4"/>
    <dgm:cxn modelId="{6DF2BF71-C7D4-4313-9B1B-50EEE924C8DD}" srcId="{87CAFEF5-5EBA-4EEF-B4FD-1890F5559422}" destId="{EF0153A3-328C-4048-9F90-4E41812DA8B6}" srcOrd="2" destOrd="0" parTransId="{69EB8B7D-4862-4EF0-86BA-6DA3B14AF6C2}" sibTransId="{247BD193-6E6D-4F54-9A41-CEA5CF59D67B}"/>
    <dgm:cxn modelId="{FDA22357-D206-4D59-8A3F-F20CDBF2C70D}" type="presOf" srcId="{1EAE2CBB-11D9-44E8-A531-1F1E1BE39E9A}" destId="{87A52D6A-C712-42B0-9D23-5DDE2EBB4C39}" srcOrd="0" destOrd="0" presId="urn:microsoft.com/office/officeart/2005/8/layout/cycle4"/>
    <dgm:cxn modelId="{F87DC759-ABBC-43A1-B86B-5B2F01325B82}" type="presOf" srcId="{DA129763-8031-48B1-9F7E-F5000E9F09F3}" destId="{7800AF3C-FFE5-4A93-9EC0-807B88814F03}" srcOrd="1" destOrd="1" presId="urn:microsoft.com/office/officeart/2005/8/layout/cycle4"/>
    <dgm:cxn modelId="{1422A27F-BDD9-4068-8BC2-6A8C0B70F92A}" srcId="{1EAE2CBB-11D9-44E8-A531-1F1E1BE39E9A}" destId="{AC6F7070-4FC2-45A1-A9CD-9579B3EAB5D5}" srcOrd="2" destOrd="0" parTransId="{009A1DDA-8240-46AD-81F3-0997457B8A09}" sibTransId="{DA232626-6FF6-4407-BD64-39E90FE3318E}"/>
    <dgm:cxn modelId="{BA6C8B85-F76F-444E-9D9E-2FA66F2F51D8}" srcId="{D5B8BE27-53BB-4ED2-B083-F148F3571189}" destId="{1EAE2CBB-11D9-44E8-A531-1F1E1BE39E9A}" srcOrd="2" destOrd="0" parTransId="{2CC1B679-5F8C-479E-9006-5EC083F7B659}" sibTransId="{78AEA9CB-CDD6-4E9B-92C0-5378655A77EC}"/>
    <dgm:cxn modelId="{EF75588A-07B3-49E6-8D15-40C56775CD48}" srcId="{87CAFEF5-5EBA-4EEF-B4FD-1890F5559422}" destId="{7FD5DEAE-E1B8-4CA8-BAA8-4E2E5A52A71C}" srcOrd="3" destOrd="0" parTransId="{C185C30E-10B7-4324-A198-7D909163C393}" sibTransId="{E5F9933E-6BEE-4DE1-8DD4-B62108F89730}"/>
    <dgm:cxn modelId="{FECA0A8C-84E9-457E-92B3-E13018934227}" type="presOf" srcId="{EF0153A3-328C-4048-9F90-4E41812DA8B6}" destId="{7800AF3C-FFE5-4A93-9EC0-807B88814F03}" srcOrd="1" destOrd="2" presId="urn:microsoft.com/office/officeart/2005/8/layout/cycle4"/>
    <dgm:cxn modelId="{59646890-865D-4A7B-8E37-6689700C192B}" srcId="{C1F203D7-806D-472E-864A-E82888250B97}" destId="{449B2DF0-90AF-4DDF-AE50-D2F3F76FE8B8}" srcOrd="1" destOrd="0" parTransId="{9C800FD9-8A85-41A4-B2B4-8739884D318C}" sibTransId="{67D1041D-2833-4449-B397-7FCEB00D99DE}"/>
    <dgm:cxn modelId="{8CF8A090-7E9B-4BE6-93FD-2703456744E6}" type="presOf" srcId="{449B2DF0-90AF-4DDF-AE50-D2F3F76FE8B8}" destId="{DE642E3D-179E-4457-A86C-03C4B2BB9B44}" srcOrd="1" destOrd="1" presId="urn:microsoft.com/office/officeart/2005/8/layout/cycle4"/>
    <dgm:cxn modelId="{897BA196-F793-4BE2-92A8-E348128AFE8E}" type="presOf" srcId="{F67BCB3D-083A-48D2-949B-8996968996AB}" destId="{FAB8B2C7-53E2-47D5-82D1-F4633841163D}" srcOrd="0" destOrd="0" presId="urn:microsoft.com/office/officeart/2005/8/layout/cycle4"/>
    <dgm:cxn modelId="{9FC1F09A-5CF7-444A-846D-0308710D1754}" srcId="{87CAFEF5-5EBA-4EEF-B4FD-1890F5559422}" destId="{DA129763-8031-48B1-9F7E-F5000E9F09F3}" srcOrd="1" destOrd="0" parTransId="{3077E892-DB55-4F3C-9BB9-A8D962378897}" sibTransId="{7B23D6DB-223B-4FFB-B8F4-74840B52671F}"/>
    <dgm:cxn modelId="{CE0E899B-143D-46D2-B128-DFB8A2BA861D}" type="presOf" srcId="{91B32344-86EE-4A12-B81F-566E0E6F017C}" destId="{F5A529CE-066E-426A-A96B-9482BCBF4D6A}" srcOrd="0" destOrd="0" presId="urn:microsoft.com/office/officeart/2005/8/layout/cycle4"/>
    <dgm:cxn modelId="{5761269F-CA4F-4791-B09D-5748B1D44C2B}" srcId="{1EAE2CBB-11D9-44E8-A531-1F1E1BE39E9A}" destId="{E269FDD3-2A8A-4B1E-A9AC-EB0202DCC515}" srcOrd="1" destOrd="0" parTransId="{6CB432EB-0670-4610-9207-CA28E20E5081}" sibTransId="{15B9CFAE-831A-4246-BE87-20B93EFC4389}"/>
    <dgm:cxn modelId="{9C7F9E9F-0255-4115-88DC-99C84ED861AD}" srcId="{6B8DE4DE-C98E-481C-A883-7EFFB296ADFB}" destId="{73587968-831C-44BE-B886-7D5562A17D19}" srcOrd="1" destOrd="0" parTransId="{57C1C083-42ED-4043-A26E-BFB8B73C64CC}" sibTransId="{D0032255-E309-4275-A01E-08B108AB513E}"/>
    <dgm:cxn modelId="{256769A2-D91F-4CCE-9A45-11BA75E73A37}" type="presOf" srcId="{73587968-831C-44BE-B886-7D5562A17D19}" destId="{F5A529CE-066E-426A-A96B-9482BCBF4D6A}" srcOrd="0" destOrd="1" presId="urn:microsoft.com/office/officeart/2005/8/layout/cycle4"/>
    <dgm:cxn modelId="{96D2E4A4-7A13-4F8E-9BF3-A768B5FCBA55}" type="presOf" srcId="{91B32344-86EE-4A12-B81F-566E0E6F017C}" destId="{1053FAA7-F485-4B5E-8288-50F97EDE5E20}" srcOrd="1" destOrd="0" presId="urn:microsoft.com/office/officeart/2005/8/layout/cycle4"/>
    <dgm:cxn modelId="{EE9964A7-F0D3-4CD6-95F5-371BED22E980}" type="presOf" srcId="{D0024A27-1A00-422D-A069-51C6900E19B6}" destId="{9E5E64C2-7BA0-40FE-A636-3024687D531F}" srcOrd="0" destOrd="0" presId="urn:microsoft.com/office/officeart/2005/8/layout/cycle4"/>
    <dgm:cxn modelId="{3E440EAA-B012-4F26-A3E2-28B0B69EE1F9}" srcId="{87CAFEF5-5EBA-4EEF-B4FD-1890F5559422}" destId="{F67BCB3D-083A-48D2-949B-8996968996AB}" srcOrd="0" destOrd="0" parTransId="{B78E7ED0-932A-4463-AF05-5005D0917C0B}" sibTransId="{F827AF53-F9E1-4E31-93E0-0106E5FFAEBD}"/>
    <dgm:cxn modelId="{072EFAAA-7616-4DF5-81D2-B1124FDF01E9}" type="presOf" srcId="{7FD5DEAE-E1B8-4CA8-BAA8-4E2E5A52A71C}" destId="{FAB8B2C7-53E2-47D5-82D1-F4633841163D}" srcOrd="0" destOrd="3" presId="urn:microsoft.com/office/officeart/2005/8/layout/cycle4"/>
    <dgm:cxn modelId="{97AB72AF-2C20-4216-920A-048B21DF2D38}" type="presOf" srcId="{E269FDD3-2A8A-4B1E-A9AC-EB0202DCC515}" destId="{0CDF082B-469A-441B-A4BA-D2051EFD7F56}" srcOrd="1" destOrd="1" presId="urn:microsoft.com/office/officeart/2005/8/layout/cycle4"/>
    <dgm:cxn modelId="{85542AB5-630A-472B-989C-131BAA3298C7}" srcId="{D5B8BE27-53BB-4ED2-B083-F148F3571189}" destId="{6B8DE4DE-C98E-481C-A883-7EFFB296ADFB}" srcOrd="1" destOrd="0" parTransId="{F8556F03-7F80-44F9-ACFB-5FA2279EFD8D}" sibTransId="{C30EF3B0-17FF-430F-8C57-B779FCC3DAA6}"/>
    <dgm:cxn modelId="{18680BB9-F970-4751-A89F-6834E3639508}" type="presOf" srcId="{6CD73195-810C-4DE8-B4AE-C8A47D2CA15E}" destId="{9E5E64C2-7BA0-40FE-A636-3024687D531F}" srcOrd="0" destOrd="2" presId="urn:microsoft.com/office/officeart/2005/8/layout/cycle4"/>
    <dgm:cxn modelId="{EF1BF8BD-4115-4838-8CB6-BA9A95C1CC0D}" type="presOf" srcId="{09D04D15-1D33-48EC-AEF9-BB8528EF099E}" destId="{0CDF082B-469A-441B-A4BA-D2051EFD7F56}" srcOrd="1" destOrd="0" presId="urn:microsoft.com/office/officeart/2005/8/layout/cycle4"/>
    <dgm:cxn modelId="{D2DF63BF-27CB-4B8C-929A-BD7EECD8D3EC}" srcId="{C1F203D7-806D-472E-864A-E82888250B97}" destId="{4BF90CAE-A632-4CEE-81B9-10AA71105796}" srcOrd="3" destOrd="0" parTransId="{C5703ECE-E4EB-4C3F-BDCD-153B42DD76CB}" sibTransId="{418B4DBA-87D7-44FD-A356-F1AC6E8F928B}"/>
    <dgm:cxn modelId="{E5630EC0-453B-4D00-AD92-82ECEB28D524}" srcId="{6B8DE4DE-C98E-481C-A883-7EFFB296ADFB}" destId="{91B32344-86EE-4A12-B81F-566E0E6F017C}" srcOrd="0" destOrd="0" parTransId="{B6927D16-4F67-4C30-97A2-ABE4791F4DFD}" sibTransId="{5987A255-DD41-47AB-AFBA-8C0E474B6023}"/>
    <dgm:cxn modelId="{B3CDE6C5-2030-49E4-88C8-F74EE7351844}" type="presOf" srcId="{9EB378F6-35C1-4DA4-AB9F-93FF37EBFB43}" destId="{F5A529CE-066E-426A-A96B-9482BCBF4D6A}" srcOrd="0" destOrd="2" presId="urn:microsoft.com/office/officeart/2005/8/layout/cycle4"/>
    <dgm:cxn modelId="{098825C6-CB79-4C55-BFF5-E8DD07B7A116}" srcId="{C1F203D7-806D-472E-864A-E82888250B97}" destId="{6CD73195-810C-4DE8-B4AE-C8A47D2CA15E}" srcOrd="2" destOrd="0" parTransId="{38A4AA98-0347-48C6-9C89-8BFB2D5976A7}" sibTransId="{F7B53F11-189A-486B-93E6-04DF9C990F44}"/>
    <dgm:cxn modelId="{FD33D9C8-7E72-4A43-8CE6-AB09AFD381C9}" type="presOf" srcId="{7FD5DEAE-E1B8-4CA8-BAA8-4E2E5A52A71C}" destId="{7800AF3C-FFE5-4A93-9EC0-807B88814F03}" srcOrd="1" destOrd="3" presId="urn:microsoft.com/office/officeart/2005/8/layout/cycle4"/>
    <dgm:cxn modelId="{9B6739CD-38C3-491D-A7FC-3B20E5215E3C}" type="presOf" srcId="{09D04D15-1D33-48EC-AEF9-BB8528EF099E}" destId="{C3DA373F-3290-46E6-8026-F1A545EFAC01}" srcOrd="0" destOrd="0" presId="urn:microsoft.com/office/officeart/2005/8/layout/cycle4"/>
    <dgm:cxn modelId="{797582CD-6603-4938-AFD6-F1C6A3FB6D91}" type="presOf" srcId="{AC6F7070-4FC2-45A1-A9CD-9579B3EAB5D5}" destId="{0CDF082B-469A-441B-A4BA-D2051EFD7F56}" srcOrd="1" destOrd="2" presId="urn:microsoft.com/office/officeart/2005/8/layout/cycle4"/>
    <dgm:cxn modelId="{2F36B6D1-4E7A-49D0-A744-3C801F2F7B1A}" type="presOf" srcId="{4BF90CAE-A632-4CEE-81B9-10AA71105796}" destId="{9E5E64C2-7BA0-40FE-A636-3024687D531F}" srcOrd="0" destOrd="3" presId="urn:microsoft.com/office/officeart/2005/8/layout/cycle4"/>
    <dgm:cxn modelId="{C5D1C4D1-39F5-4B6D-BA27-18D539AD83FD}" type="presOf" srcId="{F67BCB3D-083A-48D2-949B-8996968996AB}" destId="{7800AF3C-FFE5-4A93-9EC0-807B88814F03}" srcOrd="1" destOrd="0" presId="urn:microsoft.com/office/officeart/2005/8/layout/cycle4"/>
    <dgm:cxn modelId="{5D3097D4-FE97-471B-A3F2-AE1557653D21}" srcId="{6B8DE4DE-C98E-481C-A883-7EFFB296ADFB}" destId="{9EB378F6-35C1-4DA4-AB9F-93FF37EBFB43}" srcOrd="2" destOrd="0" parTransId="{9AB6080F-9A92-4BB4-80E4-372A5114AE70}" sibTransId="{C25602BF-AD33-4058-900B-5234297EA716}"/>
    <dgm:cxn modelId="{F1C8C7D4-3268-4AE2-9D59-3B5E41005C75}" type="presOf" srcId="{4BF90CAE-A632-4CEE-81B9-10AA71105796}" destId="{DE642E3D-179E-4457-A86C-03C4B2BB9B44}" srcOrd="1" destOrd="3" presId="urn:microsoft.com/office/officeart/2005/8/layout/cycle4"/>
    <dgm:cxn modelId="{BCC2F1D5-8EE3-412E-ACA0-A6955BA4C7E9}" type="presOf" srcId="{449B2DF0-90AF-4DDF-AE50-D2F3F76FE8B8}" destId="{9E5E64C2-7BA0-40FE-A636-3024687D531F}" srcOrd="0" destOrd="1" presId="urn:microsoft.com/office/officeart/2005/8/layout/cycle4"/>
    <dgm:cxn modelId="{7BCA79D8-3EEE-462D-8507-265D4BAE70BD}" type="presOf" srcId="{87CAFEF5-5EBA-4EEF-B4FD-1890F5559422}" destId="{65AD05EC-92AC-44F7-8BFE-160028816995}" srcOrd="0" destOrd="0" presId="urn:microsoft.com/office/officeart/2005/8/layout/cycle4"/>
    <dgm:cxn modelId="{D33BBFE0-49B7-4BB3-9927-CE69C44A6546}" type="presOf" srcId="{DA129763-8031-48B1-9F7E-F5000E9F09F3}" destId="{FAB8B2C7-53E2-47D5-82D1-F4633841163D}" srcOrd="0" destOrd="1" presId="urn:microsoft.com/office/officeart/2005/8/layout/cycle4"/>
    <dgm:cxn modelId="{C53B18E4-7556-416B-95F0-C9BA3F0D8320}" srcId="{D5B8BE27-53BB-4ED2-B083-F148F3571189}" destId="{C1F203D7-806D-472E-864A-E82888250B97}" srcOrd="3" destOrd="0" parTransId="{A73FF99A-6920-4339-9948-0109EBE4B744}" sibTransId="{BD2D033D-1473-44FD-B2A7-60B483A0BC12}"/>
    <dgm:cxn modelId="{5CB1C8E6-21B3-4EAE-BB94-4E1B438FC02D}" type="presOf" srcId="{D5B8BE27-53BB-4ED2-B083-F148F3571189}" destId="{78B231E5-0CFB-49AE-B463-B447A15A576A}" srcOrd="0" destOrd="0" presId="urn:microsoft.com/office/officeart/2005/8/layout/cycle4"/>
    <dgm:cxn modelId="{36E37EEF-4FA4-43E0-8D65-A897BA6A6FC6}" srcId="{1EAE2CBB-11D9-44E8-A531-1F1E1BE39E9A}" destId="{09D04D15-1D33-48EC-AEF9-BB8528EF099E}" srcOrd="0" destOrd="0" parTransId="{3F74E5CE-0B21-4CB2-BBE4-0F6752DA546A}" sibTransId="{E6E2B6DB-045F-442E-AE1A-609CA06E2C41}"/>
    <dgm:cxn modelId="{B5356449-444D-4D18-8B8D-75815F64CF75}" type="presParOf" srcId="{78B231E5-0CFB-49AE-B463-B447A15A576A}" destId="{F60483BE-0984-4152-8ADB-E3D79100FA4B}" srcOrd="0" destOrd="0" presId="urn:microsoft.com/office/officeart/2005/8/layout/cycle4"/>
    <dgm:cxn modelId="{07093EB8-EC1D-4661-9809-265A7E3D7BF8}" type="presParOf" srcId="{F60483BE-0984-4152-8ADB-E3D79100FA4B}" destId="{5D835550-D776-4A67-B996-AE2C0CBFD624}" srcOrd="0" destOrd="0" presId="urn:microsoft.com/office/officeart/2005/8/layout/cycle4"/>
    <dgm:cxn modelId="{3A00593F-615B-47CF-837B-CEDCC78783DC}" type="presParOf" srcId="{5D835550-D776-4A67-B996-AE2C0CBFD624}" destId="{FAB8B2C7-53E2-47D5-82D1-F4633841163D}" srcOrd="0" destOrd="0" presId="urn:microsoft.com/office/officeart/2005/8/layout/cycle4"/>
    <dgm:cxn modelId="{8A1C830A-1EAC-4B05-8DE8-F3C597E2441B}" type="presParOf" srcId="{5D835550-D776-4A67-B996-AE2C0CBFD624}" destId="{7800AF3C-FFE5-4A93-9EC0-807B88814F03}" srcOrd="1" destOrd="0" presId="urn:microsoft.com/office/officeart/2005/8/layout/cycle4"/>
    <dgm:cxn modelId="{4DED4DFE-34F4-4FB9-89CC-A2818FE78798}" type="presParOf" srcId="{F60483BE-0984-4152-8ADB-E3D79100FA4B}" destId="{E4EF49AA-0C7E-4F58-8CD8-E5B0AE98DDF3}" srcOrd="1" destOrd="0" presId="urn:microsoft.com/office/officeart/2005/8/layout/cycle4"/>
    <dgm:cxn modelId="{1C43B7EE-0145-4628-B707-D9C0C25839D1}" type="presParOf" srcId="{E4EF49AA-0C7E-4F58-8CD8-E5B0AE98DDF3}" destId="{F5A529CE-066E-426A-A96B-9482BCBF4D6A}" srcOrd="0" destOrd="0" presId="urn:microsoft.com/office/officeart/2005/8/layout/cycle4"/>
    <dgm:cxn modelId="{1995DE39-3863-485F-9A55-BC97E92A32FB}" type="presParOf" srcId="{E4EF49AA-0C7E-4F58-8CD8-E5B0AE98DDF3}" destId="{1053FAA7-F485-4B5E-8288-50F97EDE5E20}" srcOrd="1" destOrd="0" presId="urn:microsoft.com/office/officeart/2005/8/layout/cycle4"/>
    <dgm:cxn modelId="{80816E1B-E920-4924-B544-1BD9ECAA4830}" type="presParOf" srcId="{F60483BE-0984-4152-8ADB-E3D79100FA4B}" destId="{6CD101A6-3F7B-4C15-984C-C59D04C5D68F}" srcOrd="2" destOrd="0" presId="urn:microsoft.com/office/officeart/2005/8/layout/cycle4"/>
    <dgm:cxn modelId="{8520A09D-5F12-4FC8-BBE7-991659D79070}" type="presParOf" srcId="{6CD101A6-3F7B-4C15-984C-C59D04C5D68F}" destId="{C3DA373F-3290-46E6-8026-F1A545EFAC01}" srcOrd="0" destOrd="0" presId="urn:microsoft.com/office/officeart/2005/8/layout/cycle4"/>
    <dgm:cxn modelId="{E39E4BA0-4030-4824-B276-0372A8DCC7E6}" type="presParOf" srcId="{6CD101A6-3F7B-4C15-984C-C59D04C5D68F}" destId="{0CDF082B-469A-441B-A4BA-D2051EFD7F56}" srcOrd="1" destOrd="0" presId="urn:microsoft.com/office/officeart/2005/8/layout/cycle4"/>
    <dgm:cxn modelId="{E8EB10FB-8E85-4167-9AA9-64F4E9CDFECB}" type="presParOf" srcId="{F60483BE-0984-4152-8ADB-E3D79100FA4B}" destId="{85477A53-D734-46D0-B9B2-7067225DC1B0}" srcOrd="3" destOrd="0" presId="urn:microsoft.com/office/officeart/2005/8/layout/cycle4"/>
    <dgm:cxn modelId="{77650904-0804-4539-BB14-CDEB568694A1}" type="presParOf" srcId="{85477A53-D734-46D0-B9B2-7067225DC1B0}" destId="{9E5E64C2-7BA0-40FE-A636-3024687D531F}" srcOrd="0" destOrd="0" presId="urn:microsoft.com/office/officeart/2005/8/layout/cycle4"/>
    <dgm:cxn modelId="{87EE5D31-2435-4ACE-B656-41E8F4463886}" type="presParOf" srcId="{85477A53-D734-46D0-B9B2-7067225DC1B0}" destId="{DE642E3D-179E-4457-A86C-03C4B2BB9B44}" srcOrd="1" destOrd="0" presId="urn:microsoft.com/office/officeart/2005/8/layout/cycle4"/>
    <dgm:cxn modelId="{843421D6-3908-487E-BF0D-AAE1A062C1F7}" type="presParOf" srcId="{F60483BE-0984-4152-8ADB-E3D79100FA4B}" destId="{F96FCB7E-F470-4BE2-BFED-42D7BB821B33}" srcOrd="4" destOrd="0" presId="urn:microsoft.com/office/officeart/2005/8/layout/cycle4"/>
    <dgm:cxn modelId="{2E3EA7DB-726E-431E-9C5D-DCD9AE5EE5F3}" type="presParOf" srcId="{78B231E5-0CFB-49AE-B463-B447A15A576A}" destId="{FC0143A7-EB44-498A-B139-67434A2C7E0D}" srcOrd="1" destOrd="0" presId="urn:microsoft.com/office/officeart/2005/8/layout/cycle4"/>
    <dgm:cxn modelId="{818663C8-CAD8-46D0-9A17-D5E136B40B58}" type="presParOf" srcId="{FC0143A7-EB44-498A-B139-67434A2C7E0D}" destId="{65AD05EC-92AC-44F7-8BFE-160028816995}" srcOrd="0" destOrd="0" presId="urn:microsoft.com/office/officeart/2005/8/layout/cycle4"/>
    <dgm:cxn modelId="{BD6791D7-084B-4A8E-9AC7-B8FE54D1CF58}" type="presParOf" srcId="{FC0143A7-EB44-498A-B139-67434A2C7E0D}" destId="{5A8FC05D-466D-46EF-A3F7-F45A6A80B6FF}" srcOrd="1" destOrd="0" presId="urn:microsoft.com/office/officeart/2005/8/layout/cycle4"/>
    <dgm:cxn modelId="{B474917B-D39F-4D60-BCC2-A2CAAF3DBEBE}" type="presParOf" srcId="{FC0143A7-EB44-498A-B139-67434A2C7E0D}" destId="{87A52D6A-C712-42B0-9D23-5DDE2EBB4C39}" srcOrd="2" destOrd="0" presId="urn:microsoft.com/office/officeart/2005/8/layout/cycle4"/>
    <dgm:cxn modelId="{13985E90-B911-4AA8-BAA0-77B9C3F4F590}" type="presParOf" srcId="{FC0143A7-EB44-498A-B139-67434A2C7E0D}" destId="{4E9FC87E-CAE5-4659-9328-09E573BF2DA7}" srcOrd="3" destOrd="0" presId="urn:microsoft.com/office/officeart/2005/8/layout/cycle4"/>
    <dgm:cxn modelId="{10040CCC-E8D9-4B6C-9943-01AF6CB0CCAB}" type="presParOf" srcId="{FC0143A7-EB44-498A-B139-67434A2C7E0D}" destId="{F2DC9C42-B05F-4E39-86E6-D6822ECA9B90}" srcOrd="4" destOrd="0" presId="urn:microsoft.com/office/officeart/2005/8/layout/cycle4"/>
    <dgm:cxn modelId="{4C7ECA31-779E-4760-83AD-9CF8877CA3D3}" type="presParOf" srcId="{78B231E5-0CFB-49AE-B463-B447A15A576A}" destId="{3B62639C-7D95-458A-96DB-815B7B649226}" srcOrd="2" destOrd="0" presId="urn:microsoft.com/office/officeart/2005/8/layout/cycle4"/>
    <dgm:cxn modelId="{E4E1F74F-3205-490D-8DAF-D70817746432}" type="presParOf" srcId="{78B231E5-0CFB-49AE-B463-B447A15A576A}" destId="{67506592-00BF-4EA6-A88B-894C6953B37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54A2B-F253-4EA0-A99C-32E6597586D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3A74F32-D566-4982-9855-320B60ABEA6F}">
      <dgm:prSet custT="1"/>
      <dgm:spPr/>
      <dgm:t>
        <a:bodyPr/>
        <a:lstStyle/>
        <a:p>
          <a:r>
            <a:rPr lang="en-US" sz="2000" b="1" dirty="0"/>
            <a:t>Become a member: </a:t>
          </a:r>
          <a:r>
            <a:rPr lang="en-US" sz="2000" dirty="0"/>
            <a:t>membership starts at $35. Get monthly email, quarterly newsletter, annual </a:t>
          </a:r>
          <a:r>
            <a:rPr lang="en-US" sz="2000" i="1" u="none" dirty="0"/>
            <a:t>Arlington Historical Magazine, </a:t>
          </a:r>
          <a:r>
            <a:rPr lang="en-US" sz="2000" i="0" u="none" dirty="0"/>
            <a:t>and 10% discount on any AHS purchase.</a:t>
          </a:r>
        </a:p>
      </dgm:t>
    </dgm:pt>
    <dgm:pt modelId="{DCF498DF-42E2-4759-81FB-A586EE2A511E}" type="parTrans" cxnId="{CD69DB95-18CC-4A0C-8F50-D7380ED05CEF}">
      <dgm:prSet/>
      <dgm:spPr/>
      <dgm:t>
        <a:bodyPr/>
        <a:lstStyle/>
        <a:p>
          <a:endParaRPr lang="en-US"/>
        </a:p>
      </dgm:t>
    </dgm:pt>
    <dgm:pt modelId="{26BE2BEC-1152-43B5-B96D-D784CEF489AC}" type="sibTrans" cxnId="{CD69DB95-18CC-4A0C-8F50-D7380ED05CEF}">
      <dgm:prSet/>
      <dgm:spPr/>
      <dgm:t>
        <a:bodyPr/>
        <a:lstStyle/>
        <a:p>
          <a:endParaRPr lang="en-US"/>
        </a:p>
      </dgm:t>
    </dgm:pt>
    <dgm:pt modelId="{3F697B23-DC84-424D-AADB-0C2DA3C7A938}">
      <dgm:prSet custT="1"/>
      <dgm:spPr/>
      <dgm:t>
        <a:bodyPr/>
        <a:lstStyle/>
        <a:p>
          <a:r>
            <a:rPr lang="en-US" sz="2000" b="1" dirty="0"/>
            <a:t>Donate</a:t>
          </a:r>
          <a:r>
            <a:rPr lang="en-US" sz="2000" dirty="0"/>
            <a:t> artifacts of Arlington history. Help us tell Arlington’s story.</a:t>
          </a:r>
        </a:p>
      </dgm:t>
    </dgm:pt>
    <dgm:pt modelId="{EE90DEBB-4A5E-494A-8315-CD7494017987}" type="parTrans" cxnId="{F61A83D7-62AF-495E-8E08-E5379091DAEF}">
      <dgm:prSet/>
      <dgm:spPr/>
      <dgm:t>
        <a:bodyPr/>
        <a:lstStyle/>
        <a:p>
          <a:endParaRPr lang="en-US"/>
        </a:p>
      </dgm:t>
    </dgm:pt>
    <dgm:pt modelId="{34698D53-7B5A-4A1D-8D0E-C222B8F17F67}" type="sibTrans" cxnId="{F61A83D7-62AF-495E-8E08-E5379091DAEF}">
      <dgm:prSet/>
      <dgm:spPr/>
      <dgm:t>
        <a:bodyPr/>
        <a:lstStyle/>
        <a:p>
          <a:endParaRPr lang="en-US"/>
        </a:p>
      </dgm:t>
    </dgm:pt>
    <dgm:pt modelId="{525C0407-8269-44DB-B4F2-47F694D7FFAD}">
      <dgm:prSet custT="1"/>
      <dgm:spPr/>
      <dgm:t>
        <a:bodyPr/>
        <a:lstStyle/>
        <a:p>
          <a:r>
            <a:rPr lang="en-US" sz="2000" b="1" dirty="0"/>
            <a:t>Donate</a:t>
          </a:r>
          <a:r>
            <a:rPr lang="en-US" sz="2000" dirty="0"/>
            <a:t> financial support for the work of AHS and preservation of our two museums. </a:t>
          </a:r>
          <a:endParaRPr lang="en-US" sz="2000" b="1" dirty="0"/>
        </a:p>
      </dgm:t>
    </dgm:pt>
    <dgm:pt modelId="{EE8E6DE9-FFFE-40C0-A3A0-389F55614EE0}" type="parTrans" cxnId="{5855B5A2-63B4-40EB-9BD0-3EE55247A410}">
      <dgm:prSet/>
      <dgm:spPr/>
      <dgm:t>
        <a:bodyPr/>
        <a:lstStyle/>
        <a:p>
          <a:endParaRPr lang="en-US"/>
        </a:p>
      </dgm:t>
    </dgm:pt>
    <dgm:pt modelId="{178D5EED-D29F-452C-957C-814749AAC978}" type="sibTrans" cxnId="{5855B5A2-63B4-40EB-9BD0-3EE55247A410}">
      <dgm:prSet/>
      <dgm:spPr/>
      <dgm:t>
        <a:bodyPr/>
        <a:lstStyle/>
        <a:p>
          <a:endParaRPr lang="en-US"/>
        </a:p>
      </dgm:t>
    </dgm:pt>
    <dgm:pt modelId="{E80D035E-45F7-4C57-81F3-DA55A593FA9D}">
      <dgm:prSet custT="1"/>
      <dgm:spPr/>
      <dgm:t>
        <a:bodyPr/>
        <a:lstStyle/>
        <a:p>
          <a:r>
            <a:rPr lang="en-US" sz="2000" b="1" dirty="0"/>
            <a:t>Volunteer</a:t>
          </a:r>
          <a:r>
            <a:rPr lang="en-US" sz="2000" dirty="0"/>
            <a:t> with AHS in any of our wide variety of opportunities. We’ll help you find something you’ll find rewarding and fun.</a:t>
          </a:r>
        </a:p>
      </dgm:t>
    </dgm:pt>
    <dgm:pt modelId="{0A4F801C-E4A4-40A6-9D00-89C2D4C36F6A}" type="parTrans" cxnId="{7FE9ABF2-BF45-4449-9803-3D79AD4AE49D}">
      <dgm:prSet/>
      <dgm:spPr/>
      <dgm:t>
        <a:bodyPr/>
        <a:lstStyle/>
        <a:p>
          <a:endParaRPr lang="en-US"/>
        </a:p>
      </dgm:t>
    </dgm:pt>
    <dgm:pt modelId="{7CA2153D-5AA7-4D61-9AD5-C922C9478F57}" type="sibTrans" cxnId="{7FE9ABF2-BF45-4449-9803-3D79AD4AE49D}">
      <dgm:prSet/>
      <dgm:spPr/>
      <dgm:t>
        <a:bodyPr/>
        <a:lstStyle/>
        <a:p>
          <a:endParaRPr lang="en-US"/>
        </a:p>
      </dgm:t>
    </dgm:pt>
    <dgm:pt modelId="{3740F458-DF68-483E-B816-A10B7B8C4EB9}" type="pres">
      <dgm:prSet presAssocID="{95A54A2B-F253-4EA0-A99C-32E6597586D1}" presName="root" presStyleCnt="0">
        <dgm:presLayoutVars>
          <dgm:dir/>
          <dgm:resizeHandles val="exact"/>
        </dgm:presLayoutVars>
      </dgm:prSet>
      <dgm:spPr/>
    </dgm:pt>
    <dgm:pt modelId="{742D45BE-AE4F-4586-8850-33E2E135E0E0}" type="pres">
      <dgm:prSet presAssocID="{95A54A2B-F253-4EA0-A99C-32E6597586D1}" presName="container" presStyleCnt="0">
        <dgm:presLayoutVars>
          <dgm:dir/>
          <dgm:resizeHandles val="exact"/>
        </dgm:presLayoutVars>
      </dgm:prSet>
      <dgm:spPr/>
    </dgm:pt>
    <dgm:pt modelId="{5F6BCC98-75A3-40FC-810E-940423CD642C}" type="pres">
      <dgm:prSet presAssocID="{33A74F32-D566-4982-9855-320B60ABEA6F}" presName="compNode" presStyleCnt="0"/>
      <dgm:spPr/>
    </dgm:pt>
    <dgm:pt modelId="{0FBD062E-C4DD-417B-B11E-723602FCA965}" type="pres">
      <dgm:prSet presAssocID="{33A74F32-D566-4982-9855-320B60ABEA6F}" presName="iconBgRect" presStyleLbl="bgShp" presStyleIdx="0" presStyleCnt="4"/>
      <dgm:spPr/>
    </dgm:pt>
    <dgm:pt modelId="{E90FCDD6-328C-455F-9AB5-621891981F9E}" type="pres">
      <dgm:prSet presAssocID="{33A74F32-D566-4982-9855-320B60ABEA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5644284-2C24-4309-BE47-233EAB7EF4FD}" type="pres">
      <dgm:prSet presAssocID="{33A74F32-D566-4982-9855-320B60ABEA6F}" presName="spaceRect" presStyleCnt="0"/>
      <dgm:spPr/>
    </dgm:pt>
    <dgm:pt modelId="{6218ED83-B4D7-46B0-8E62-60795D751A20}" type="pres">
      <dgm:prSet presAssocID="{33A74F32-D566-4982-9855-320B60ABEA6F}" presName="textRect" presStyleLbl="revTx" presStyleIdx="0" presStyleCnt="4" custScaleX="120444" custScaleY="125446" custLinFactNeighborX="8978" custLinFactNeighborY="26719">
        <dgm:presLayoutVars>
          <dgm:chMax val="1"/>
          <dgm:chPref val="1"/>
        </dgm:presLayoutVars>
      </dgm:prSet>
      <dgm:spPr/>
    </dgm:pt>
    <dgm:pt modelId="{5619AE3E-997F-4EEA-AC1C-914C64711FD9}" type="pres">
      <dgm:prSet presAssocID="{26BE2BEC-1152-43B5-B96D-D784CEF489AC}" presName="sibTrans" presStyleLbl="sibTrans2D1" presStyleIdx="0" presStyleCnt="0"/>
      <dgm:spPr/>
    </dgm:pt>
    <dgm:pt modelId="{C7C739ED-58B5-4598-96E1-95B601846A36}" type="pres">
      <dgm:prSet presAssocID="{3F697B23-DC84-424D-AADB-0C2DA3C7A938}" presName="compNode" presStyleCnt="0"/>
      <dgm:spPr/>
    </dgm:pt>
    <dgm:pt modelId="{7A56A773-A3E9-40BA-9FB1-FA18C7DCF66D}" type="pres">
      <dgm:prSet presAssocID="{3F697B23-DC84-424D-AADB-0C2DA3C7A938}" presName="iconBgRect" presStyleLbl="bgShp" presStyleIdx="1" presStyleCnt="4" custScaleX="114806" custScaleY="113946"/>
      <dgm:spPr/>
    </dgm:pt>
    <dgm:pt modelId="{D0DAF4AE-54DC-4921-9E08-0B5434FF9A02}" type="pres">
      <dgm:prSet presAssocID="{3F697B23-DC84-424D-AADB-0C2DA3C7A9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DE39D030-5A82-495D-B84C-418372461712}" type="pres">
      <dgm:prSet presAssocID="{3F697B23-DC84-424D-AADB-0C2DA3C7A938}" presName="spaceRect" presStyleCnt="0"/>
      <dgm:spPr/>
    </dgm:pt>
    <dgm:pt modelId="{F8D45846-4C26-4A7F-9393-061E84870998}" type="pres">
      <dgm:prSet presAssocID="{3F697B23-DC84-424D-AADB-0C2DA3C7A938}" presName="textRect" presStyleLbl="revTx" presStyleIdx="1" presStyleCnt="4">
        <dgm:presLayoutVars>
          <dgm:chMax val="1"/>
          <dgm:chPref val="1"/>
        </dgm:presLayoutVars>
      </dgm:prSet>
      <dgm:spPr/>
    </dgm:pt>
    <dgm:pt modelId="{0A924BE0-7647-41CF-AC0B-59115D3238FC}" type="pres">
      <dgm:prSet presAssocID="{34698D53-7B5A-4A1D-8D0E-C222B8F17F67}" presName="sibTrans" presStyleLbl="sibTrans2D1" presStyleIdx="0" presStyleCnt="0"/>
      <dgm:spPr/>
    </dgm:pt>
    <dgm:pt modelId="{F195C0DA-26F1-4895-8AC3-513A5AE6B553}" type="pres">
      <dgm:prSet presAssocID="{525C0407-8269-44DB-B4F2-47F694D7FFAD}" presName="compNode" presStyleCnt="0"/>
      <dgm:spPr/>
    </dgm:pt>
    <dgm:pt modelId="{48037173-CBB5-4AEE-B20F-050142E03B1B}" type="pres">
      <dgm:prSet presAssocID="{525C0407-8269-44DB-B4F2-47F694D7FFAD}" presName="iconBgRect" presStyleLbl="bgShp" presStyleIdx="2" presStyleCnt="4"/>
      <dgm:spPr/>
    </dgm:pt>
    <dgm:pt modelId="{61BF3A0D-EE25-4EEE-BF50-FE799C67BD06}" type="pres">
      <dgm:prSet presAssocID="{525C0407-8269-44DB-B4F2-47F694D7FF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4ADB3AD-5207-4083-AD08-EAE41183C1EE}" type="pres">
      <dgm:prSet presAssocID="{525C0407-8269-44DB-B4F2-47F694D7FFAD}" presName="spaceRect" presStyleCnt="0"/>
      <dgm:spPr/>
    </dgm:pt>
    <dgm:pt modelId="{958F838B-3BC9-4AB5-ADCF-FE472692A516}" type="pres">
      <dgm:prSet presAssocID="{525C0407-8269-44DB-B4F2-47F694D7FFAD}" presName="textRect" presStyleLbl="revTx" presStyleIdx="2" presStyleCnt="4">
        <dgm:presLayoutVars>
          <dgm:chMax val="1"/>
          <dgm:chPref val="1"/>
        </dgm:presLayoutVars>
      </dgm:prSet>
      <dgm:spPr/>
    </dgm:pt>
    <dgm:pt modelId="{67986A95-AA68-427B-A84B-6D53B4219551}" type="pres">
      <dgm:prSet presAssocID="{178D5EED-D29F-452C-957C-814749AAC978}" presName="sibTrans" presStyleLbl="sibTrans2D1" presStyleIdx="0" presStyleCnt="0"/>
      <dgm:spPr/>
    </dgm:pt>
    <dgm:pt modelId="{EEA392F0-14F8-46B1-8BEF-49258196A577}" type="pres">
      <dgm:prSet presAssocID="{E80D035E-45F7-4C57-81F3-DA55A593FA9D}" presName="compNode" presStyleCnt="0"/>
      <dgm:spPr/>
    </dgm:pt>
    <dgm:pt modelId="{A4A0A04A-1B4B-4094-901D-275510EAB2C9}" type="pres">
      <dgm:prSet presAssocID="{E80D035E-45F7-4C57-81F3-DA55A593FA9D}" presName="iconBgRect" presStyleLbl="bgShp" presStyleIdx="3" presStyleCnt="4" custLinFactNeighborX="21130" custLinFactNeighborY="-5122"/>
      <dgm:spPr/>
    </dgm:pt>
    <dgm:pt modelId="{DC26277E-E97B-4D3B-B0FC-1BCDC5BBD7D2}" type="pres">
      <dgm:prSet presAssocID="{E80D035E-45F7-4C57-81F3-DA55A593FA9D}" presName="iconRect" presStyleLbl="node1" presStyleIdx="3" presStyleCnt="4" custLinFactNeighborX="34385" custLinFactNeighborY="-8727"/>
      <dgm:spPr>
        <a:blipFill rotWithShape="1">
          <a:blip xmlns:r="http://schemas.openxmlformats.org/officeDocument/2006/relationships" r:embed="rId7"/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DE838B84-1E22-46E6-B240-66DFDEBA9465}" type="pres">
      <dgm:prSet presAssocID="{E80D035E-45F7-4C57-81F3-DA55A593FA9D}" presName="spaceRect" presStyleCnt="0"/>
      <dgm:spPr/>
    </dgm:pt>
    <dgm:pt modelId="{98C7CB84-B0B5-42E2-A597-B44B43B6260E}" type="pres">
      <dgm:prSet presAssocID="{E80D035E-45F7-4C57-81F3-DA55A593FA9D}" presName="textRect" presStyleLbl="revTx" presStyleIdx="3" presStyleCnt="4" custScaleX="108777" custLinFactNeighborX="11630" custLinFactNeighborY="10244">
        <dgm:presLayoutVars>
          <dgm:chMax val="1"/>
          <dgm:chPref val="1"/>
        </dgm:presLayoutVars>
      </dgm:prSet>
      <dgm:spPr/>
    </dgm:pt>
  </dgm:ptLst>
  <dgm:cxnLst>
    <dgm:cxn modelId="{86B44F0F-8137-4AB9-B07E-1ACD199D26C5}" type="presOf" srcId="{33A74F32-D566-4982-9855-320B60ABEA6F}" destId="{6218ED83-B4D7-46B0-8E62-60795D751A20}" srcOrd="0" destOrd="0" presId="urn:microsoft.com/office/officeart/2018/2/layout/IconCircleList"/>
    <dgm:cxn modelId="{44E7D640-AB31-4935-8EEC-4BE787B4288B}" type="presOf" srcId="{E80D035E-45F7-4C57-81F3-DA55A593FA9D}" destId="{98C7CB84-B0B5-42E2-A597-B44B43B6260E}" srcOrd="0" destOrd="0" presId="urn:microsoft.com/office/officeart/2018/2/layout/IconCircleList"/>
    <dgm:cxn modelId="{95933054-DF8C-452E-BFBC-318D649B77EB}" type="presOf" srcId="{95A54A2B-F253-4EA0-A99C-32E6597586D1}" destId="{3740F458-DF68-483E-B816-A10B7B8C4EB9}" srcOrd="0" destOrd="0" presId="urn:microsoft.com/office/officeart/2018/2/layout/IconCircleList"/>
    <dgm:cxn modelId="{037D8074-9175-41C6-B32A-D8C4FE0E9ED6}" type="presOf" srcId="{178D5EED-D29F-452C-957C-814749AAC978}" destId="{67986A95-AA68-427B-A84B-6D53B4219551}" srcOrd="0" destOrd="0" presId="urn:microsoft.com/office/officeart/2018/2/layout/IconCircleList"/>
    <dgm:cxn modelId="{9792D290-1352-4769-9FAE-0EA3D4B7325B}" type="presOf" srcId="{26BE2BEC-1152-43B5-B96D-D784CEF489AC}" destId="{5619AE3E-997F-4EEA-AC1C-914C64711FD9}" srcOrd="0" destOrd="0" presId="urn:microsoft.com/office/officeart/2018/2/layout/IconCircleList"/>
    <dgm:cxn modelId="{CD69DB95-18CC-4A0C-8F50-D7380ED05CEF}" srcId="{95A54A2B-F253-4EA0-A99C-32E6597586D1}" destId="{33A74F32-D566-4982-9855-320B60ABEA6F}" srcOrd="0" destOrd="0" parTransId="{DCF498DF-42E2-4759-81FB-A586EE2A511E}" sibTransId="{26BE2BEC-1152-43B5-B96D-D784CEF489AC}"/>
    <dgm:cxn modelId="{5855B5A2-63B4-40EB-9BD0-3EE55247A410}" srcId="{95A54A2B-F253-4EA0-A99C-32E6597586D1}" destId="{525C0407-8269-44DB-B4F2-47F694D7FFAD}" srcOrd="2" destOrd="0" parTransId="{EE8E6DE9-FFFE-40C0-A3A0-389F55614EE0}" sibTransId="{178D5EED-D29F-452C-957C-814749AAC978}"/>
    <dgm:cxn modelId="{8E61E9A7-F120-4B34-B87E-D501AC8055C8}" type="presOf" srcId="{3F697B23-DC84-424D-AADB-0C2DA3C7A938}" destId="{F8D45846-4C26-4A7F-9393-061E84870998}" srcOrd="0" destOrd="0" presId="urn:microsoft.com/office/officeart/2018/2/layout/IconCircleList"/>
    <dgm:cxn modelId="{2832DCAC-188E-4A9A-B8A3-0173FAF1EAA2}" type="presOf" srcId="{34698D53-7B5A-4A1D-8D0E-C222B8F17F67}" destId="{0A924BE0-7647-41CF-AC0B-59115D3238FC}" srcOrd="0" destOrd="0" presId="urn:microsoft.com/office/officeart/2018/2/layout/IconCircleList"/>
    <dgm:cxn modelId="{F61A83D7-62AF-495E-8E08-E5379091DAEF}" srcId="{95A54A2B-F253-4EA0-A99C-32E6597586D1}" destId="{3F697B23-DC84-424D-AADB-0C2DA3C7A938}" srcOrd="1" destOrd="0" parTransId="{EE90DEBB-4A5E-494A-8315-CD7494017987}" sibTransId="{34698D53-7B5A-4A1D-8D0E-C222B8F17F67}"/>
    <dgm:cxn modelId="{EA8DC7D9-D0CF-47AC-9652-58240D7207A0}" type="presOf" srcId="{525C0407-8269-44DB-B4F2-47F694D7FFAD}" destId="{958F838B-3BC9-4AB5-ADCF-FE472692A516}" srcOrd="0" destOrd="0" presId="urn:microsoft.com/office/officeart/2018/2/layout/IconCircleList"/>
    <dgm:cxn modelId="{7FE9ABF2-BF45-4449-9803-3D79AD4AE49D}" srcId="{95A54A2B-F253-4EA0-A99C-32E6597586D1}" destId="{E80D035E-45F7-4C57-81F3-DA55A593FA9D}" srcOrd="3" destOrd="0" parTransId="{0A4F801C-E4A4-40A6-9D00-89C2D4C36F6A}" sibTransId="{7CA2153D-5AA7-4D61-9AD5-C922C9478F57}"/>
    <dgm:cxn modelId="{50C794E1-BFDB-470E-94BD-B9F1E32509AF}" type="presParOf" srcId="{3740F458-DF68-483E-B816-A10B7B8C4EB9}" destId="{742D45BE-AE4F-4586-8850-33E2E135E0E0}" srcOrd="0" destOrd="0" presId="urn:microsoft.com/office/officeart/2018/2/layout/IconCircleList"/>
    <dgm:cxn modelId="{A991831E-3F04-4F39-BAF2-CB8C887AFD82}" type="presParOf" srcId="{742D45BE-AE4F-4586-8850-33E2E135E0E0}" destId="{5F6BCC98-75A3-40FC-810E-940423CD642C}" srcOrd="0" destOrd="0" presId="urn:microsoft.com/office/officeart/2018/2/layout/IconCircleList"/>
    <dgm:cxn modelId="{06C6D907-C52F-4867-B541-723BFB9E51ED}" type="presParOf" srcId="{5F6BCC98-75A3-40FC-810E-940423CD642C}" destId="{0FBD062E-C4DD-417B-B11E-723602FCA965}" srcOrd="0" destOrd="0" presId="urn:microsoft.com/office/officeart/2018/2/layout/IconCircleList"/>
    <dgm:cxn modelId="{64FDA580-47FB-4B65-8C9D-4D1D8451FD07}" type="presParOf" srcId="{5F6BCC98-75A3-40FC-810E-940423CD642C}" destId="{E90FCDD6-328C-455F-9AB5-621891981F9E}" srcOrd="1" destOrd="0" presId="urn:microsoft.com/office/officeart/2018/2/layout/IconCircleList"/>
    <dgm:cxn modelId="{61909CAB-28E1-453D-B59E-C9BF30E6EF23}" type="presParOf" srcId="{5F6BCC98-75A3-40FC-810E-940423CD642C}" destId="{55644284-2C24-4309-BE47-233EAB7EF4FD}" srcOrd="2" destOrd="0" presId="urn:microsoft.com/office/officeart/2018/2/layout/IconCircleList"/>
    <dgm:cxn modelId="{AC75DEFE-FC50-4D32-B902-084F65079FC7}" type="presParOf" srcId="{5F6BCC98-75A3-40FC-810E-940423CD642C}" destId="{6218ED83-B4D7-46B0-8E62-60795D751A20}" srcOrd="3" destOrd="0" presId="urn:microsoft.com/office/officeart/2018/2/layout/IconCircleList"/>
    <dgm:cxn modelId="{AAEA46D5-349C-47F5-B72C-E5515E73862C}" type="presParOf" srcId="{742D45BE-AE4F-4586-8850-33E2E135E0E0}" destId="{5619AE3E-997F-4EEA-AC1C-914C64711FD9}" srcOrd="1" destOrd="0" presId="urn:microsoft.com/office/officeart/2018/2/layout/IconCircleList"/>
    <dgm:cxn modelId="{BED03F0D-AA1A-4F6F-9935-F537940E31DF}" type="presParOf" srcId="{742D45BE-AE4F-4586-8850-33E2E135E0E0}" destId="{C7C739ED-58B5-4598-96E1-95B601846A36}" srcOrd="2" destOrd="0" presId="urn:microsoft.com/office/officeart/2018/2/layout/IconCircleList"/>
    <dgm:cxn modelId="{BF701DA3-73C6-41B6-AFD1-C7FD5D6D432B}" type="presParOf" srcId="{C7C739ED-58B5-4598-96E1-95B601846A36}" destId="{7A56A773-A3E9-40BA-9FB1-FA18C7DCF66D}" srcOrd="0" destOrd="0" presId="urn:microsoft.com/office/officeart/2018/2/layout/IconCircleList"/>
    <dgm:cxn modelId="{1D59F4D8-F370-44E0-AE46-53B094588E74}" type="presParOf" srcId="{C7C739ED-58B5-4598-96E1-95B601846A36}" destId="{D0DAF4AE-54DC-4921-9E08-0B5434FF9A02}" srcOrd="1" destOrd="0" presId="urn:microsoft.com/office/officeart/2018/2/layout/IconCircleList"/>
    <dgm:cxn modelId="{F0F52C55-EFC0-4D42-AEDA-CFAFF26A5B09}" type="presParOf" srcId="{C7C739ED-58B5-4598-96E1-95B601846A36}" destId="{DE39D030-5A82-495D-B84C-418372461712}" srcOrd="2" destOrd="0" presId="urn:microsoft.com/office/officeart/2018/2/layout/IconCircleList"/>
    <dgm:cxn modelId="{2CA52E71-7D3B-4876-B50A-6D44DFBB529A}" type="presParOf" srcId="{C7C739ED-58B5-4598-96E1-95B601846A36}" destId="{F8D45846-4C26-4A7F-9393-061E84870998}" srcOrd="3" destOrd="0" presId="urn:microsoft.com/office/officeart/2018/2/layout/IconCircleList"/>
    <dgm:cxn modelId="{11BD3FAA-80BC-4F35-88DC-45A9FE07AAEF}" type="presParOf" srcId="{742D45BE-AE4F-4586-8850-33E2E135E0E0}" destId="{0A924BE0-7647-41CF-AC0B-59115D3238FC}" srcOrd="3" destOrd="0" presId="urn:microsoft.com/office/officeart/2018/2/layout/IconCircleList"/>
    <dgm:cxn modelId="{FB302A4D-67F8-45E4-B353-0B7384AFF83A}" type="presParOf" srcId="{742D45BE-AE4F-4586-8850-33E2E135E0E0}" destId="{F195C0DA-26F1-4895-8AC3-513A5AE6B553}" srcOrd="4" destOrd="0" presId="urn:microsoft.com/office/officeart/2018/2/layout/IconCircleList"/>
    <dgm:cxn modelId="{5E25F31D-BE1A-4C3C-B903-DE7DED55BA2D}" type="presParOf" srcId="{F195C0DA-26F1-4895-8AC3-513A5AE6B553}" destId="{48037173-CBB5-4AEE-B20F-050142E03B1B}" srcOrd="0" destOrd="0" presId="urn:microsoft.com/office/officeart/2018/2/layout/IconCircleList"/>
    <dgm:cxn modelId="{9584CB40-F1C1-40BC-B184-683125A13AF0}" type="presParOf" srcId="{F195C0DA-26F1-4895-8AC3-513A5AE6B553}" destId="{61BF3A0D-EE25-4EEE-BF50-FE799C67BD06}" srcOrd="1" destOrd="0" presId="urn:microsoft.com/office/officeart/2018/2/layout/IconCircleList"/>
    <dgm:cxn modelId="{F65507FF-A5E8-4B18-BEA7-D2F99E419988}" type="presParOf" srcId="{F195C0DA-26F1-4895-8AC3-513A5AE6B553}" destId="{84ADB3AD-5207-4083-AD08-EAE41183C1EE}" srcOrd="2" destOrd="0" presId="urn:microsoft.com/office/officeart/2018/2/layout/IconCircleList"/>
    <dgm:cxn modelId="{34139C9D-15C6-404B-A9ED-181FFDAD42BC}" type="presParOf" srcId="{F195C0DA-26F1-4895-8AC3-513A5AE6B553}" destId="{958F838B-3BC9-4AB5-ADCF-FE472692A516}" srcOrd="3" destOrd="0" presId="urn:microsoft.com/office/officeart/2018/2/layout/IconCircleList"/>
    <dgm:cxn modelId="{BDF9A82A-4B79-44EA-8108-C4C1A6A4ABE2}" type="presParOf" srcId="{742D45BE-AE4F-4586-8850-33E2E135E0E0}" destId="{67986A95-AA68-427B-A84B-6D53B4219551}" srcOrd="5" destOrd="0" presId="urn:microsoft.com/office/officeart/2018/2/layout/IconCircleList"/>
    <dgm:cxn modelId="{DC69C00A-D1F3-4869-A6CF-9DBC0AE465D3}" type="presParOf" srcId="{742D45BE-AE4F-4586-8850-33E2E135E0E0}" destId="{EEA392F0-14F8-46B1-8BEF-49258196A577}" srcOrd="6" destOrd="0" presId="urn:microsoft.com/office/officeart/2018/2/layout/IconCircleList"/>
    <dgm:cxn modelId="{F4D2E9C4-95BC-49C0-806F-E84AAAEEACE1}" type="presParOf" srcId="{EEA392F0-14F8-46B1-8BEF-49258196A577}" destId="{A4A0A04A-1B4B-4094-901D-275510EAB2C9}" srcOrd="0" destOrd="0" presId="urn:microsoft.com/office/officeart/2018/2/layout/IconCircleList"/>
    <dgm:cxn modelId="{9E4B1A99-928E-47F1-B107-BF42F4060F2F}" type="presParOf" srcId="{EEA392F0-14F8-46B1-8BEF-49258196A577}" destId="{DC26277E-E97B-4D3B-B0FC-1BCDC5BBD7D2}" srcOrd="1" destOrd="0" presId="urn:microsoft.com/office/officeart/2018/2/layout/IconCircleList"/>
    <dgm:cxn modelId="{29271057-318D-4F01-A34E-519E79378D40}" type="presParOf" srcId="{EEA392F0-14F8-46B1-8BEF-49258196A577}" destId="{DE838B84-1E22-46E6-B240-66DFDEBA9465}" srcOrd="2" destOrd="0" presId="urn:microsoft.com/office/officeart/2018/2/layout/IconCircleList"/>
    <dgm:cxn modelId="{BBFD2703-2130-4B05-806C-6F819B7AC597}" type="presParOf" srcId="{EEA392F0-14F8-46B1-8BEF-49258196A577}" destId="{98C7CB84-B0B5-42E2-A597-B44B43B6260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373F-3290-46E6-8026-F1A545EFAC01}">
      <dsp:nvSpPr>
        <dsp:cNvPr id="0" name=""/>
        <dsp:cNvSpPr/>
      </dsp:nvSpPr>
      <dsp:spPr>
        <a:xfrm>
          <a:off x="6491017" y="3362179"/>
          <a:ext cx="5680544" cy="210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1985421"/>
              <a:satOff val="-4813"/>
              <a:lumOff val="-15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On this day in Arlington history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“What’s It” Wednesday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News, fun facts</a:t>
          </a:r>
        </a:p>
      </dsp:txBody>
      <dsp:txXfrm>
        <a:off x="8241437" y="3934884"/>
        <a:ext cx="3883867" cy="1486831"/>
      </dsp:txXfrm>
    </dsp:sp>
    <dsp:sp modelId="{9E5E64C2-7BA0-40FE-A636-3024687D531F}">
      <dsp:nvSpPr>
        <dsp:cNvPr id="0" name=""/>
        <dsp:cNvSpPr/>
      </dsp:nvSpPr>
      <dsp:spPr>
        <a:xfrm>
          <a:off x="1702810" y="3544368"/>
          <a:ext cx="4017538" cy="174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978132"/>
              <a:satOff val="-7219"/>
              <a:lumOff val="-23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Meeting space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VA 250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Exhibitions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1741063" y="4017975"/>
        <a:ext cx="2735770" cy="1229555"/>
      </dsp:txXfrm>
    </dsp:sp>
    <dsp:sp modelId="{F5A529CE-066E-426A-A96B-9482BCBF4D6A}">
      <dsp:nvSpPr>
        <dsp:cNvPr id="0" name=""/>
        <dsp:cNvSpPr/>
      </dsp:nvSpPr>
      <dsp:spPr>
        <a:xfrm>
          <a:off x="6449561" y="-49305"/>
          <a:ext cx="4801323" cy="1700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992711"/>
              <a:satOff val="-2406"/>
              <a:lumOff val="-7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Museum-in-a-box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Teaching aids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Classroom resources</a:t>
          </a:r>
        </a:p>
      </dsp:txBody>
      <dsp:txXfrm>
        <a:off x="7927317" y="-11946"/>
        <a:ext cx="3286208" cy="1200819"/>
      </dsp:txXfrm>
    </dsp:sp>
    <dsp:sp modelId="{FAB8B2C7-53E2-47D5-82D1-F4633841163D}">
      <dsp:nvSpPr>
        <dsp:cNvPr id="0" name=""/>
        <dsp:cNvSpPr/>
      </dsp:nvSpPr>
      <dsp:spPr>
        <a:xfrm>
          <a:off x="1508866" y="-49305"/>
          <a:ext cx="4405427" cy="1700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Free museum tours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Demonstrations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Re-enactments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History hikes</a:t>
          </a:r>
        </a:p>
      </dsp:txBody>
      <dsp:txXfrm>
        <a:off x="1546225" y="-11946"/>
        <a:ext cx="3009081" cy="1200819"/>
      </dsp:txXfrm>
    </dsp:sp>
    <dsp:sp modelId="{65AD05EC-92AC-44F7-8BFE-160028816995}">
      <dsp:nvSpPr>
        <dsp:cNvPr id="0" name=""/>
        <dsp:cNvSpPr/>
      </dsp:nvSpPr>
      <dsp:spPr>
        <a:xfrm>
          <a:off x="3817769" y="354903"/>
          <a:ext cx="2301282" cy="2301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Museums</a:t>
          </a:r>
        </a:p>
      </dsp:txBody>
      <dsp:txXfrm>
        <a:off x="4491799" y="1028933"/>
        <a:ext cx="1627252" cy="1627252"/>
      </dsp:txXfrm>
    </dsp:sp>
    <dsp:sp modelId="{5A8FC05D-466D-46EF-A3F7-F45A6A80B6FF}">
      <dsp:nvSpPr>
        <dsp:cNvPr id="0" name=""/>
        <dsp:cNvSpPr/>
      </dsp:nvSpPr>
      <dsp:spPr>
        <a:xfrm rot="5400000">
          <a:off x="6225347" y="354903"/>
          <a:ext cx="2301282" cy="2301282"/>
        </a:xfrm>
        <a:prstGeom prst="pieWedge">
          <a:avLst/>
        </a:prstGeom>
        <a:solidFill>
          <a:schemeClr val="accent5">
            <a:hueOff val="5992711"/>
            <a:satOff val="-2406"/>
            <a:lumOff val="-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Schools</a:t>
          </a:r>
        </a:p>
      </dsp:txBody>
      <dsp:txXfrm rot="-5400000">
        <a:off x="6225347" y="1028933"/>
        <a:ext cx="1627252" cy="1627252"/>
      </dsp:txXfrm>
    </dsp:sp>
    <dsp:sp modelId="{87A52D6A-C712-42B0-9D23-5DDE2EBB4C39}">
      <dsp:nvSpPr>
        <dsp:cNvPr id="0" name=""/>
        <dsp:cNvSpPr/>
      </dsp:nvSpPr>
      <dsp:spPr>
        <a:xfrm rot="10800000">
          <a:off x="6225347" y="2762480"/>
          <a:ext cx="2301282" cy="2301282"/>
        </a:xfrm>
        <a:prstGeom prst="pieWedge">
          <a:avLst/>
        </a:prstGeom>
        <a:solidFill>
          <a:schemeClr val="accent5">
            <a:hueOff val="11985421"/>
            <a:satOff val="-4813"/>
            <a:lumOff val="-159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Media</a:t>
          </a:r>
        </a:p>
      </dsp:txBody>
      <dsp:txXfrm rot="10800000">
        <a:off x="6225347" y="2762480"/>
        <a:ext cx="1627252" cy="1627252"/>
      </dsp:txXfrm>
    </dsp:sp>
    <dsp:sp modelId="{4E9FC87E-CAE5-4659-9328-09E573BF2DA7}">
      <dsp:nvSpPr>
        <dsp:cNvPr id="0" name=""/>
        <dsp:cNvSpPr/>
      </dsp:nvSpPr>
      <dsp:spPr>
        <a:xfrm rot="16200000">
          <a:off x="3817769" y="2762480"/>
          <a:ext cx="2301282" cy="2301282"/>
        </a:xfrm>
        <a:prstGeom prst="pieWedg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</a:t>
          </a:r>
        </a:p>
      </dsp:txBody>
      <dsp:txXfrm rot="5400000">
        <a:off x="4491799" y="2762480"/>
        <a:ext cx="1627252" cy="1627252"/>
      </dsp:txXfrm>
    </dsp:sp>
    <dsp:sp modelId="{3B62639C-7D95-458A-96DB-815B7B649226}">
      <dsp:nvSpPr>
        <dsp:cNvPr id="0" name=""/>
        <dsp:cNvSpPr/>
      </dsp:nvSpPr>
      <dsp:spPr>
        <a:xfrm>
          <a:off x="5774923" y="2231006"/>
          <a:ext cx="794553" cy="69091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06592-00BF-4EA6-A88B-894C6953B371}">
      <dsp:nvSpPr>
        <dsp:cNvPr id="0" name=""/>
        <dsp:cNvSpPr/>
      </dsp:nvSpPr>
      <dsp:spPr>
        <a:xfrm rot="10800000">
          <a:off x="5774923" y="2496743"/>
          <a:ext cx="794553" cy="69091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D062E-C4DD-417B-B11E-723602FCA965}">
      <dsp:nvSpPr>
        <dsp:cNvPr id="0" name=""/>
        <dsp:cNvSpPr/>
      </dsp:nvSpPr>
      <dsp:spPr>
        <a:xfrm>
          <a:off x="140856" y="391850"/>
          <a:ext cx="1413955" cy="14139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FCDD6-328C-455F-9AB5-621891981F9E}">
      <dsp:nvSpPr>
        <dsp:cNvPr id="0" name=""/>
        <dsp:cNvSpPr/>
      </dsp:nvSpPr>
      <dsp:spPr>
        <a:xfrm>
          <a:off x="437786" y="688780"/>
          <a:ext cx="820093" cy="820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8ED83-B4D7-46B0-8E62-60795D751A20}">
      <dsp:nvSpPr>
        <dsp:cNvPr id="0" name=""/>
        <dsp:cNvSpPr/>
      </dsp:nvSpPr>
      <dsp:spPr>
        <a:xfrm>
          <a:off x="1816340" y="589747"/>
          <a:ext cx="4014271" cy="17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Become a member: </a:t>
          </a:r>
          <a:r>
            <a:rPr lang="en-US" sz="2000" kern="1200" dirty="0"/>
            <a:t>membership starts at $35. Get monthly email, quarterly newsletter, annual </a:t>
          </a:r>
          <a:r>
            <a:rPr lang="en-US" sz="2000" i="1" u="none" kern="1200" dirty="0"/>
            <a:t>Arlington Historical Magazine, </a:t>
          </a:r>
          <a:r>
            <a:rPr lang="en-US" sz="2000" i="0" u="none" kern="1200" dirty="0"/>
            <a:t>and 10% discount on any AHS purchase.</a:t>
          </a:r>
        </a:p>
      </dsp:txBody>
      <dsp:txXfrm>
        <a:off x="1816340" y="589747"/>
        <a:ext cx="4014271" cy="1773750"/>
      </dsp:txXfrm>
    </dsp:sp>
    <dsp:sp modelId="{7A56A773-A3E9-40BA-9FB1-FA18C7DCF66D}">
      <dsp:nvSpPr>
        <dsp:cNvPr id="0" name=""/>
        <dsp:cNvSpPr/>
      </dsp:nvSpPr>
      <dsp:spPr>
        <a:xfrm>
          <a:off x="6112115" y="293255"/>
          <a:ext cx="1623305" cy="16111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AF4AE-54DC-4921-9E08-0B5434FF9A02}">
      <dsp:nvSpPr>
        <dsp:cNvPr id="0" name=""/>
        <dsp:cNvSpPr/>
      </dsp:nvSpPr>
      <dsp:spPr>
        <a:xfrm>
          <a:off x="6513721" y="688780"/>
          <a:ext cx="820093" cy="820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45846-4C26-4A7F-9393-061E84870998}">
      <dsp:nvSpPr>
        <dsp:cNvPr id="0" name=""/>
        <dsp:cNvSpPr/>
      </dsp:nvSpPr>
      <dsp:spPr>
        <a:xfrm>
          <a:off x="7933736" y="391850"/>
          <a:ext cx="3332894" cy="14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Donate</a:t>
          </a:r>
          <a:r>
            <a:rPr lang="en-US" sz="2000" kern="1200" dirty="0"/>
            <a:t> artifacts of Arlington history. Help us tell Arlington’s story.</a:t>
          </a:r>
        </a:p>
      </dsp:txBody>
      <dsp:txXfrm>
        <a:off x="7933736" y="391850"/>
        <a:ext cx="3332894" cy="1413955"/>
      </dsp:txXfrm>
    </dsp:sp>
    <dsp:sp modelId="{48037173-CBB5-4AEE-B20F-050142E03B1B}">
      <dsp:nvSpPr>
        <dsp:cNvPr id="0" name=""/>
        <dsp:cNvSpPr/>
      </dsp:nvSpPr>
      <dsp:spPr>
        <a:xfrm>
          <a:off x="140856" y="2725430"/>
          <a:ext cx="1413955" cy="14139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F3A0D-EE25-4EEE-BF50-FE799C67BD06}">
      <dsp:nvSpPr>
        <dsp:cNvPr id="0" name=""/>
        <dsp:cNvSpPr/>
      </dsp:nvSpPr>
      <dsp:spPr>
        <a:xfrm>
          <a:off x="437786" y="3022360"/>
          <a:ext cx="820093" cy="820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F838B-3BC9-4AB5-ADCF-FE472692A516}">
      <dsp:nvSpPr>
        <dsp:cNvPr id="0" name=""/>
        <dsp:cNvSpPr/>
      </dsp:nvSpPr>
      <dsp:spPr>
        <a:xfrm>
          <a:off x="1857801" y="2725430"/>
          <a:ext cx="3332894" cy="14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Donate</a:t>
          </a:r>
          <a:r>
            <a:rPr lang="en-US" sz="2000" kern="1200" dirty="0"/>
            <a:t> financial support for the work of AHS and preservation of our two museums. </a:t>
          </a:r>
          <a:endParaRPr lang="en-US" sz="2000" b="1" kern="1200" dirty="0"/>
        </a:p>
      </dsp:txBody>
      <dsp:txXfrm>
        <a:off x="1857801" y="2725430"/>
        <a:ext cx="3332894" cy="1413955"/>
      </dsp:txXfrm>
    </dsp:sp>
    <dsp:sp modelId="{A4A0A04A-1B4B-4094-901D-275510EAB2C9}">
      <dsp:nvSpPr>
        <dsp:cNvPr id="0" name=""/>
        <dsp:cNvSpPr/>
      </dsp:nvSpPr>
      <dsp:spPr>
        <a:xfrm>
          <a:off x="6070196" y="2653007"/>
          <a:ext cx="1413955" cy="1413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6277E-E97B-4D3B-B0FC-1BCDC5BBD7D2}">
      <dsp:nvSpPr>
        <dsp:cNvPr id="0" name=""/>
        <dsp:cNvSpPr/>
      </dsp:nvSpPr>
      <dsp:spPr>
        <a:xfrm>
          <a:off x="6350347" y="2950791"/>
          <a:ext cx="820093" cy="820093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t="-2000" b="-2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7CB84-B0B5-42E2-A597-B44B43B6260E}">
      <dsp:nvSpPr>
        <dsp:cNvPr id="0" name=""/>
        <dsp:cNvSpPr/>
      </dsp:nvSpPr>
      <dsp:spPr>
        <a:xfrm>
          <a:off x="7729724" y="2870275"/>
          <a:ext cx="3625422" cy="14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Volunteer</a:t>
          </a:r>
          <a:r>
            <a:rPr lang="en-US" sz="2000" kern="1200" dirty="0"/>
            <a:t> with AHS in any of our wide variety of opportunities. We’ll help you find something you’ll find rewarding and fun.</a:t>
          </a:r>
        </a:p>
      </dsp:txBody>
      <dsp:txXfrm>
        <a:off x="7729724" y="2870275"/>
        <a:ext cx="3625422" cy="141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283" cy="46910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3734" y="0"/>
            <a:ext cx="3071283" cy="46910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FC7271A3-EE27-4636-922D-E1905E72A5C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1575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7" y="4510386"/>
            <a:ext cx="5670547" cy="3691036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3495"/>
            <a:ext cx="3071283" cy="46910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3734" y="8903495"/>
            <a:ext cx="3071283" cy="46910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8A5EA163-BBAE-48C8-854D-3551247B6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5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6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3425" y="4510386"/>
            <a:ext cx="5619750" cy="4612832"/>
          </a:xfrm>
        </p:spPr>
        <p:txBody>
          <a:bodyPr/>
          <a:lstStyle/>
          <a:p>
            <a:pPr>
              <a:lnSpc>
                <a:spcPct val="1070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8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0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7" y="4510385"/>
            <a:ext cx="5670547" cy="4674701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7" y="4510385"/>
            <a:ext cx="5670547" cy="4674701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Museum is the premier destination to learn about Arlington’s unique place in history.</a:t>
            </a:r>
          </a:p>
          <a:p>
            <a:pPr lvl="1">
              <a:spcBef>
                <a:spcPts val="0"/>
              </a:spcBef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Museum exhibitions document Arlington’s diversity, tell stories representing all, and connect visitors with Arlington historical sites. </a:t>
            </a:r>
          </a:p>
          <a:p>
            <a:pPr lvl="1">
              <a:spcBef>
                <a:spcPts val="0"/>
              </a:spcBef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Museum building serves as a vibrant, accessible community space.</a:t>
            </a:r>
            <a:endParaRPr lang="en-US" sz="1400" b="0" dirty="0">
              <a:effectLst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2628" y="4509989"/>
            <a:ext cx="5670547" cy="3691036"/>
          </a:xfrm>
        </p:spPr>
        <p:txBody>
          <a:bodyPr/>
          <a:lstStyle/>
          <a:p>
            <a:r>
              <a:rPr lang="en-US" sz="1200" dirty="0"/>
              <a:t>Free museum tours for groups and schools upon request</a:t>
            </a:r>
          </a:p>
          <a:p>
            <a:r>
              <a:rPr lang="en-US" sz="1200" dirty="0"/>
              <a:t>Museum-in-a-box artifacts in schools</a:t>
            </a:r>
          </a:p>
          <a:p>
            <a:r>
              <a:rPr lang="en-US" sz="1200" dirty="0"/>
              <a:t>Mini-exhibits at community events</a:t>
            </a:r>
          </a:p>
          <a:p>
            <a:r>
              <a:rPr lang="en-US" sz="1200" dirty="0"/>
              <a:t>Free guest lecturers on local history </a:t>
            </a:r>
          </a:p>
          <a:p>
            <a:r>
              <a:rPr lang="en-US" sz="1200" dirty="0"/>
              <a:t>Free educational resources for teachers and Arlington students of any age</a:t>
            </a:r>
          </a:p>
          <a:p>
            <a:r>
              <a:rPr lang="en-US" sz="1200" dirty="0"/>
              <a:t>Partnering with others for commemorative events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EA163-BBAE-48C8-854D-3551247B6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74F0F82-B88D-8F68-3F88-5EF1C8F14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5AC42412-8B79-3E1C-4765-B974B050E0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9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0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0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8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05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3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A5BE8C1-3FF3-0DF0-D786-6B435B010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3434D47F-D290-4BCE-F6A6-9DEF42F1B9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7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930F366-6BBD-CD1B-6E44-E2AAFD1A3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">
            <a:extLst>
              <a:ext uri="{FF2B5EF4-FFF2-40B4-BE49-F238E27FC236}">
                <a16:creationId xmlns:a16="http://schemas.microsoft.com/office/drawing/2014/main" id="{F5DDB3C8-1879-038C-B41F-BD759E1CE3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A941C2A-9785-AABB-4E82-B09D0A921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E56446-1FB4-6532-1009-044C973089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040100F-B82F-EF12-D413-A7E1169DF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F5CC91-3C85-8387-63D5-A90E61F2D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B40B72C-D57A-4CDE-3FF4-2B163E4E0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AC03C8-16E3-D346-0E79-5ABE71249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42A9EF9-2543-E435-45B9-4F5AB0AE3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558407E-266E-A860-37C1-649F16DA9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1B9003F-D16C-2C95-AB17-54A5261D2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0A4520F-22EB-AF41-1817-1D7E1BCD3D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4" y="58942"/>
            <a:ext cx="1761989" cy="9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14D76D-565F-4BF5-85EF-F52B0CD1EEE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2F2F57-0700-4A54-A8F3-1B977091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707A-371A-471E-AD7B-3818309E2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5132"/>
            <a:ext cx="12192000" cy="5160371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The Arlington Historical Society </a:t>
            </a:r>
            <a:br>
              <a:rPr lang="en-US" sz="4800" b="1" dirty="0">
                <a:solidFill>
                  <a:srgbClr val="000000"/>
                </a:solidFill>
              </a:rPr>
            </a:b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97A-3920-444D-A0BD-F8E7229E7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5308" y="2210539"/>
            <a:ext cx="12192000" cy="3984864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David Pearson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President, Arlington Historical Society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March 27, 2024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Bluemont Civic Association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8AA0-E57D-465F-A6FF-EBA86751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438"/>
            <a:ext cx="5916058" cy="1348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AHS and the Future</a:t>
            </a:r>
          </a:p>
        </p:txBody>
      </p:sp>
      <p:pic>
        <p:nvPicPr>
          <p:cNvPr id="4098" name="Picture 2" descr="Wilson Boulevard, ca. 1920 | Virginia history, Boulevard, Landscape">
            <a:extLst>
              <a:ext uri="{FF2B5EF4-FFF2-40B4-BE49-F238E27FC236}">
                <a16:creationId xmlns:a16="http://schemas.microsoft.com/office/drawing/2014/main" id="{31B08A5B-9415-43ED-8420-FAB7E13B8A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0" r="-1" b="-1"/>
          <a:stretch/>
        </p:blipFill>
        <p:spPr bwMode="auto">
          <a:xfrm>
            <a:off x="5212209" y="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201 Wilson Blvd - Coworking &amp; Office Space in Rosslyn | WeWork">
            <a:extLst>
              <a:ext uri="{FF2B5EF4-FFF2-40B4-BE49-F238E27FC236}">
                <a16:creationId xmlns:a16="http://schemas.microsoft.com/office/drawing/2014/main" id="{C5ADC4AB-2088-4C60-8165-BF609A48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r="-2" b="6951"/>
          <a:stretch/>
        </p:blipFill>
        <p:spPr bwMode="auto">
          <a:xfrm>
            <a:off x="5212209" y="349299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27974-4EF2-46EA-9CD7-364300D1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703" y="1965960"/>
            <a:ext cx="5916058" cy="489203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Build a stronger community by improving knowledge of our shared history.</a:t>
            </a:r>
          </a:p>
          <a:p>
            <a:r>
              <a:rPr lang="en-US" sz="2800" dirty="0"/>
              <a:t>Ensure history of all Arlington is preserved and shared through outreach, events, and publications</a:t>
            </a:r>
          </a:p>
          <a:p>
            <a:r>
              <a:rPr lang="en-US" sz="2800" dirty="0"/>
              <a:t>Transform exhibit space and provide access for all to Arlington Historical Museum: fund raising!</a:t>
            </a:r>
          </a:p>
        </p:txBody>
      </p:sp>
    </p:spTree>
    <p:extLst>
      <p:ext uri="{BB962C8B-B14F-4D97-AF65-F5344CB8AC3E}">
        <p14:creationId xmlns:p14="http://schemas.microsoft.com/office/powerpoint/2010/main" val="94660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8AA0-E57D-465F-A6FF-EBA86751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8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AHS Do For You?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27974-4EF2-46EA-9CD7-364300D1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7887" y="1796201"/>
            <a:ext cx="10256225" cy="4918364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1"/>
            <a:r>
              <a:rPr lang="en-US" sz="2800" dirty="0"/>
              <a:t>Present history on a topic you are interested in</a:t>
            </a:r>
          </a:p>
          <a:p>
            <a:pPr marL="285750" lvl="1"/>
            <a:r>
              <a:rPr lang="en-US" sz="2800" dirty="0"/>
              <a:t>Display artifacts related to your interests</a:t>
            </a:r>
          </a:p>
          <a:p>
            <a:r>
              <a:rPr lang="en-US" sz="2800" dirty="0"/>
              <a:t>Partner with you at your community events</a:t>
            </a:r>
          </a:p>
          <a:p>
            <a:r>
              <a:rPr lang="en-US" sz="2800" dirty="0"/>
              <a:t>Offer group tours at both museums or history walks in your community</a:t>
            </a:r>
          </a:p>
          <a:p>
            <a:r>
              <a:rPr lang="en-US" sz="2800" dirty="0"/>
              <a:t>Help you document your history</a:t>
            </a:r>
          </a:p>
        </p:txBody>
      </p:sp>
    </p:spTree>
    <p:extLst>
      <p:ext uri="{BB962C8B-B14F-4D97-AF65-F5344CB8AC3E}">
        <p14:creationId xmlns:p14="http://schemas.microsoft.com/office/powerpoint/2010/main" val="59291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7C00-1223-453A-B96B-392950C6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/>
              <a:t>What Can You Do to Help the </a:t>
            </a:r>
            <a:br>
              <a:rPr lang="en-US" sz="4200" b="1" dirty="0"/>
            </a:br>
            <a:r>
              <a:rPr lang="en-US" sz="4200" b="1" dirty="0"/>
              <a:t>Arlington Historical Society?</a:t>
            </a: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D3CDD012-F921-4325-B8E2-2103BC363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39735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69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D799-E297-4136-8F00-8A4C7019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664" y="0"/>
            <a:ext cx="6739136" cy="17144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4291A-A2CE-4B8F-8504-F1AB4FED1522}"/>
              </a:ext>
            </a:extLst>
          </p:cNvPr>
          <p:cNvSpPr txBox="1"/>
          <p:nvPr/>
        </p:nvSpPr>
        <p:spPr>
          <a:xfrm>
            <a:off x="1690077" y="2796144"/>
            <a:ext cx="94657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lvl="4"/>
            <a:r>
              <a:rPr lang="en-US" sz="2400" dirty="0"/>
              <a:t>Like us on Facebook: </a:t>
            </a:r>
            <a:r>
              <a:rPr lang="en-US" sz="2400" b="1" dirty="0"/>
              <a:t>Arlington Historical Society</a:t>
            </a:r>
          </a:p>
          <a:p>
            <a:pPr lvl="4"/>
            <a:endParaRPr lang="en-US" sz="2400" dirty="0"/>
          </a:p>
          <a:p>
            <a:pPr lvl="4"/>
            <a:r>
              <a:rPr lang="en-US" sz="2400" dirty="0"/>
              <a:t>Find us on Instagram: </a:t>
            </a:r>
            <a:r>
              <a:rPr lang="en-US" sz="2400" b="1" dirty="0"/>
              <a:t>@ArlingtonHistory</a:t>
            </a:r>
          </a:p>
          <a:p>
            <a:pPr lvl="4"/>
            <a:endParaRPr lang="en-US" sz="2400" b="1" dirty="0"/>
          </a:p>
          <a:p>
            <a:pPr lvl="4"/>
            <a:r>
              <a:rPr lang="en-US" sz="2400" b="1" dirty="0"/>
              <a:t>Email: info@arlingtonhistoricalsociety.org</a:t>
            </a:r>
          </a:p>
        </p:txBody>
      </p:sp>
      <p:pic>
        <p:nvPicPr>
          <p:cNvPr id="3082" name="Picture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4913A01B-6A2A-3A75-3F6C-8DB06BB7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7" y="3139031"/>
            <a:ext cx="510089" cy="5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Icon&#10;&#10;Description automatically generated">
            <a:extLst>
              <a:ext uri="{FF2B5EF4-FFF2-40B4-BE49-F238E27FC236}">
                <a16:creationId xmlns:a16="http://schemas.microsoft.com/office/drawing/2014/main" id="{907D1F7B-528B-F52E-4D5D-E730BA7A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7" y="3981084"/>
            <a:ext cx="510089" cy="5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C2F2A074-851E-5BCE-188D-895464F5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398" y="3631660"/>
            <a:ext cx="819952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D6EC65-71EE-434A-A688-7265DCBE38E1}"/>
              </a:ext>
            </a:extLst>
          </p:cNvPr>
          <p:cNvSpPr txBox="1"/>
          <p:nvPr/>
        </p:nvSpPr>
        <p:spPr>
          <a:xfrm>
            <a:off x="3046997" y="197616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 more information, go to our website:     </a:t>
            </a:r>
          </a:p>
          <a:p>
            <a:pPr algn="ctr"/>
            <a:r>
              <a:rPr lang="en-US" sz="2400" u="sng" dirty="0"/>
              <a:t>ArlingtonHistoricalSociety.org</a:t>
            </a:r>
          </a:p>
        </p:txBody>
      </p:sp>
    </p:spTree>
    <p:extLst>
      <p:ext uri="{BB962C8B-B14F-4D97-AF65-F5344CB8AC3E}">
        <p14:creationId xmlns:p14="http://schemas.microsoft.com/office/powerpoint/2010/main" val="24580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317C-18E2-4232-8095-2E00E245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54550" cy="1355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 Historical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0DF0-19A2-4DFA-BF60-C74281F19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3080" y="1148571"/>
            <a:ext cx="11018920" cy="55936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Improve our community by building knowledge of our diverse history </a:t>
            </a:r>
          </a:p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501.3(c)</a:t>
            </a:r>
          </a:p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funded entirely by membership dues and donations</a:t>
            </a:r>
          </a:p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Hosts free events to the public</a:t>
            </a:r>
          </a:p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and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83563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CAC8-7AB8-BBE9-5BEB-9879AA54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0958" y="-90707"/>
            <a:ext cx="12191999" cy="1303867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Arlington Historical Museum</a:t>
            </a:r>
          </a:p>
        </p:txBody>
      </p:sp>
      <p:pic>
        <p:nvPicPr>
          <p:cNvPr id="14" name="Content Placeholder 13" descr="A brick building with a flag on top&#10;&#10;Description automatically generated with medium confidence">
            <a:extLst>
              <a:ext uri="{FF2B5EF4-FFF2-40B4-BE49-F238E27FC236}">
                <a16:creationId xmlns:a16="http://schemas.microsoft.com/office/drawing/2014/main" id="{85F042F6-1A96-85A8-CE39-FBEC28F67F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98" y="1139379"/>
            <a:ext cx="5527902" cy="551408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69ADE0-2537-7F09-B4A9-34B90FB3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99" y="1213160"/>
            <a:ext cx="6749143" cy="533701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Oldest schoolhouse (1893)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in 1961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 from Native America to 9/11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classroom c. 1900, (visitors can ring the school bell!)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1805 South Arlington Ridge Road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FREE Sat &amp; Sun, 1-4 pm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tours FREE upon request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5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CAC8-7AB8-BBE9-5BEB-9879AA54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9"/>
            <a:ext cx="10767317" cy="106521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Ball-Sellers House Museum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DEE085-1DB1-3315-70D8-CF578A772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47" y="1077387"/>
            <a:ext cx="8372703" cy="576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Donated to AHS in 1975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County’s oldest structure, built c.1750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2-story addition built 1883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Microcosm of Arlington history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FREE! 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Saturdays Apr-Oct 1-4 pm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group tours upon request</a:t>
            </a:r>
          </a:p>
        </p:txBody>
      </p:sp>
      <p:pic>
        <p:nvPicPr>
          <p:cNvPr id="13" name="Picture 12" descr="A picture containing tree, outdoor, sky, house&#10;&#10;Description automatically generated">
            <a:extLst>
              <a:ext uri="{FF2B5EF4-FFF2-40B4-BE49-F238E27FC236}">
                <a16:creationId xmlns:a16="http://schemas.microsoft.com/office/drawing/2014/main" id="{6E61BAC6-4BA1-A4AB-2DF5-A2DE574AC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4" y="1077388"/>
            <a:ext cx="5340096" cy="3572256"/>
          </a:xfrm>
          <a:prstGeom prst="rect">
            <a:avLst/>
          </a:prstGeom>
        </p:spPr>
      </p:pic>
      <p:pic>
        <p:nvPicPr>
          <p:cNvPr id="18" name="Picture 17" descr="A picture containing window, indoor, building, floor&#10;&#10;Description automatically generated">
            <a:extLst>
              <a:ext uri="{FF2B5EF4-FFF2-40B4-BE49-F238E27FC236}">
                <a16:creationId xmlns:a16="http://schemas.microsoft.com/office/drawing/2014/main" id="{79526AEC-4E4D-D36A-6800-E67102B82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51" y="4063740"/>
            <a:ext cx="3845766" cy="28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8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AE4-00A9-1640-159A-B228FFA9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78" y="35459"/>
            <a:ext cx="10586451" cy="132000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tx1"/>
                </a:solidFill>
              </a:rPr>
              <a:t>Free Monthly Public Events Year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C9A8-EEED-82E6-262E-B7460192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949" y="1243964"/>
            <a:ext cx="4112593" cy="27035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 11: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Rambler: The Washington Star’s Local Reporter in Arlington: 1912-1927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author and AHS Board Member Marty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Suydem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46C063-1E84-F1C1-408E-A1921AA6040F}"/>
              </a:ext>
            </a:extLst>
          </p:cNvPr>
          <p:cNvSpPr txBox="1">
            <a:spLocks/>
          </p:cNvSpPr>
          <p:nvPr/>
        </p:nvSpPr>
        <p:spPr>
          <a:xfrm>
            <a:off x="8287554" y="1042619"/>
            <a:ext cx="4056349" cy="2473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9: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Shotgun Justice: A Crusader Against Crime and Corruption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journalist and author Michael Lee Pope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23058-C4E1-305F-76BA-13FB0F5F504F}"/>
              </a:ext>
            </a:extLst>
          </p:cNvPr>
          <p:cNvSpPr txBox="1">
            <a:spLocks/>
          </p:cNvSpPr>
          <p:nvPr/>
        </p:nvSpPr>
        <p:spPr>
          <a:xfrm>
            <a:off x="2299949" y="4208520"/>
            <a:ext cx="4319958" cy="270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 13: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Window Seat to Arlington’s Riverfront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journalist and retired Smithsonian Air &amp; Space Magazine researcher Roger Mola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E579DA-ED13-3C42-BED5-86A784DB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1" y="1109710"/>
            <a:ext cx="1927120" cy="28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CBA9164-BBF7-1436-58AA-E0DE199D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0" y="4184559"/>
            <a:ext cx="2378198" cy="22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9C675CF-C78A-9FCA-EAD8-F65F9723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60" y="1042619"/>
            <a:ext cx="1819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1515F11-B684-8EC0-8410-BB993E26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61" y="4168928"/>
            <a:ext cx="2322257" cy="18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6A18DD-0FEA-37FF-332E-9F381B26FFD8}"/>
              </a:ext>
            </a:extLst>
          </p:cNvPr>
          <p:cNvSpPr txBox="1">
            <a:spLocks/>
          </p:cNvSpPr>
          <p:nvPr/>
        </p:nvSpPr>
        <p:spPr>
          <a:xfrm>
            <a:off x="8287553" y="4003843"/>
            <a:ext cx="4056349" cy="270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 11: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Revolutionary Arlington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former HALRB chair and member and current AHS volunteer and tour leader Kevin Vincent</a:t>
            </a:r>
          </a:p>
        </p:txBody>
      </p:sp>
    </p:spTree>
    <p:extLst>
      <p:ext uri="{BB962C8B-B14F-4D97-AF65-F5344CB8AC3E}">
        <p14:creationId xmlns:p14="http://schemas.microsoft.com/office/powerpoint/2010/main" val="46961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AE4-00A9-1640-159A-B228FFA9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6981" y="-108620"/>
            <a:ext cx="10586451" cy="1320005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tx1"/>
                </a:solidFill>
              </a:rPr>
              <a:t>Other Special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C9A8-EEED-82E6-262E-B7460192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949" y="1243964"/>
            <a:ext cx="4112593" cy="2703563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 6: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Ball-Sellers House: Sounds and Sights of a Colonial </a:t>
            </a:r>
            <a:r>
              <a:rPr lang="en-US" sz="2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Famhouse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Season opening of Arlington’s oldest extant structure with music of the colonial era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46C063-1E84-F1C1-408E-A1921AA6040F}"/>
              </a:ext>
            </a:extLst>
          </p:cNvPr>
          <p:cNvSpPr txBox="1">
            <a:spLocks/>
          </p:cNvSpPr>
          <p:nvPr/>
        </p:nvSpPr>
        <p:spPr>
          <a:xfrm>
            <a:off x="2328069" y="4186288"/>
            <a:ext cx="4056349" cy="24737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 27</a:t>
            </a:r>
            <a:r>
              <a:rPr lang="en-US" sz="24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George Washington’s Forest History Walk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Guided walking tour of George Washington sites in Arlington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23058-C4E1-305F-76BA-13FB0F5F504F}"/>
              </a:ext>
            </a:extLst>
          </p:cNvPr>
          <p:cNvSpPr txBox="1">
            <a:spLocks/>
          </p:cNvSpPr>
          <p:nvPr/>
        </p:nvSpPr>
        <p:spPr>
          <a:xfrm>
            <a:off x="8023945" y="3947527"/>
            <a:ext cx="4319958" cy="270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 28: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Ordinary Hero: A Conversation with Joan Mulholland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Co-Sponsored event, hosted by Mount Olivet United Methodist Church and St. Mary’s Episcopal Church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6A18DD-0FEA-37FF-332E-9F381B26FFD8}"/>
              </a:ext>
            </a:extLst>
          </p:cNvPr>
          <p:cNvSpPr txBox="1">
            <a:spLocks/>
          </p:cNvSpPr>
          <p:nvPr/>
        </p:nvSpPr>
        <p:spPr>
          <a:xfrm>
            <a:off x="5967646" y="2247791"/>
            <a:ext cx="6092935" cy="270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 20: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Ball-Sellers House Spring Celebration with the </a:t>
            </a:r>
            <a:r>
              <a:rPr lang="en-US" sz="2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Glencarlyn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Community Garden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Celebrate Colonial Gardening with hands-on activities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9852EC3-9911-63AA-099A-D27D5AFA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" y="1434836"/>
            <a:ext cx="25336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FE149A4-EB85-3D87-93E6-3FA86F72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" y="4208989"/>
            <a:ext cx="2337217" cy="20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76D9F75-066A-320F-66BA-8F28E09F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36" y="3969701"/>
            <a:ext cx="1973824" cy="2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FAA00A2-5BF8-CB3A-8014-67B9190E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42" y="1021700"/>
            <a:ext cx="4888732" cy="13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0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5FF4E-9EC0-0B28-FBB1-5898EC79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331" y="-270711"/>
            <a:ext cx="10922669" cy="1250278"/>
          </a:xfrm>
        </p:spPr>
        <p:txBody>
          <a:bodyPr/>
          <a:lstStyle/>
          <a:p>
            <a:pPr algn="r"/>
            <a:r>
              <a:rPr lang="en-US" sz="3800" b="1" dirty="0">
                <a:solidFill>
                  <a:schemeClr val="tx1"/>
                </a:solidFill>
              </a:rPr>
              <a:t>Special Project: Memorializing the Enslaved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77DB6-05B6-850F-FDD5-CB82EA6D9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297" y="2052918"/>
            <a:ext cx="6077803" cy="36755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Recover history of the enslaved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 their stories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Commemorative stones near property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Interactive online map on AHS website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In classrooms for all ages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group of concrete blocks with text on them&#10;&#10;Description automatically generated">
            <a:extLst>
              <a:ext uri="{FF2B5EF4-FFF2-40B4-BE49-F238E27FC236}">
                <a16:creationId xmlns:a16="http://schemas.microsoft.com/office/drawing/2014/main" id="{BCBB84D0-574B-6606-E2A8-D02C41EBA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052918"/>
            <a:ext cx="5513294" cy="36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9DEE0-047E-EE41-1B76-A0E781C158E9}"/>
              </a:ext>
            </a:extLst>
          </p:cNvPr>
          <p:cNvSpPr txBox="1"/>
          <p:nvPr/>
        </p:nvSpPr>
        <p:spPr>
          <a:xfrm>
            <a:off x="437297" y="1447364"/>
            <a:ext cx="10248900" cy="56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In partnership with the Black Heritage Museum of Arlington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67CE7-C9FF-6861-A3D2-FA221B001A09}"/>
              </a:ext>
            </a:extLst>
          </p:cNvPr>
          <p:cNvSpPr txBox="1"/>
          <p:nvPr/>
        </p:nvSpPr>
        <p:spPr>
          <a:xfrm>
            <a:off x="543190" y="5875929"/>
            <a:ext cx="11268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Placed first 3 markers at the Ball-Sellers House </a:t>
            </a:r>
            <a:r>
              <a:rPr lang="en-US" sz="3000"/>
              <a:t>last October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902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6AE4-00A9-1640-159A-B228FFA9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1618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/>
              <a:t>Transforming the Arlington Historical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C9A8-EEED-82E6-262E-B7460192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26" y="2510117"/>
            <a:ext cx="4471037" cy="3967023"/>
          </a:xfrm>
        </p:spPr>
        <p:txBody>
          <a:bodyPr>
            <a:normAutofit/>
          </a:bodyPr>
          <a:lstStyle/>
          <a:p>
            <a:r>
              <a:rPr lang="en-US" sz="2800" dirty="0"/>
              <a:t>Refurbish and preserve</a:t>
            </a:r>
          </a:p>
          <a:p>
            <a:r>
              <a:rPr lang="en-US" sz="2800" dirty="0"/>
              <a:t>Renovate inside</a:t>
            </a:r>
          </a:p>
          <a:p>
            <a:r>
              <a:rPr lang="en-US" sz="2800" dirty="0"/>
              <a:t>Transform exhibits to better reflect all of Arlington</a:t>
            </a:r>
          </a:p>
        </p:txBody>
      </p:sp>
      <p:pic>
        <p:nvPicPr>
          <p:cNvPr id="8" name="Picture 7" descr="People looking at a statue in a museum&#10;&#10;Description automatically generated">
            <a:extLst>
              <a:ext uri="{FF2B5EF4-FFF2-40B4-BE49-F238E27FC236}">
                <a16:creationId xmlns:a16="http://schemas.microsoft.com/office/drawing/2014/main" id="{CF848A9E-5939-4F77-0783-77733FA93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63" y="1246093"/>
            <a:ext cx="7971829" cy="53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C474-DC3B-4B26-924C-F97F0245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95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Serving the Community in Many Ways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6791E2F-6D2F-92A2-0D8C-E84FDF459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295006"/>
              </p:ext>
            </p:extLst>
          </p:nvPr>
        </p:nvGraphicFramePr>
        <p:xfrm>
          <a:off x="-591671" y="1326775"/>
          <a:ext cx="12344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6322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756</Words>
  <Application>Microsoft Office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Organic</vt:lpstr>
      <vt:lpstr>The Arlington Historical Society  </vt:lpstr>
      <vt:lpstr>Arlington Historical Society</vt:lpstr>
      <vt:lpstr>The Arlington Historical Museum</vt:lpstr>
      <vt:lpstr>The Ball-Sellers House Museum</vt:lpstr>
      <vt:lpstr>Free Monthly Public Events Year Round</vt:lpstr>
      <vt:lpstr>Other Special Events</vt:lpstr>
      <vt:lpstr>PowerPoint Presentation</vt:lpstr>
      <vt:lpstr>Transforming the Arlington Historical Museum</vt:lpstr>
      <vt:lpstr>Serving the Community in Many Ways</vt:lpstr>
      <vt:lpstr>AHS and the Future</vt:lpstr>
      <vt:lpstr>What Can AHS Do For You?</vt:lpstr>
      <vt:lpstr>What Can You Do to Help the  Arlington Historical Society?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Arlington Historical Society: Celebrating Arlington’s History</dc:title>
  <dc:creator>Charles</dc:creator>
  <cp:lastModifiedBy>David Pearson</cp:lastModifiedBy>
  <cp:revision>46</cp:revision>
  <cp:lastPrinted>2023-03-31T12:24:00Z</cp:lastPrinted>
  <dcterms:created xsi:type="dcterms:W3CDTF">2020-10-20T18:08:51Z</dcterms:created>
  <dcterms:modified xsi:type="dcterms:W3CDTF">2024-03-24T14:34:59Z</dcterms:modified>
</cp:coreProperties>
</file>